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7"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4" r:id="rId69"/>
    <p:sldId id="326"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6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2:40.201"/>
    </inkml:context>
    <inkml:brush xml:id="br0">
      <inkml:brushProperty name="width" value="0.05" units="cm"/>
      <inkml:brushProperty name="height" value="0.05" units="cm"/>
    </inkml:brush>
  </inkml:definitions>
  <inkml:trace contextRef="#ctx0" brushRef="#br0">1 86 24575,'1368'-5'0,"568"-32"-6588,-1534 15 6588,-200 2-268,-193 19-1067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37.915"/>
    </inkml:context>
    <inkml:brush xml:id="br0">
      <inkml:brushProperty name="width" value="0.05" units="cm"/>
      <inkml:brushProperty name="height" value="0.05" units="cm"/>
      <inkml:brushProperty name="color" value="#E71224"/>
    </inkml:brush>
  </inkml:definitions>
  <inkml:trace contextRef="#ctx0" brushRef="#br0">808 1 24575,'0'5'0,"1"14"0,-1 0 0,0 0 0,-2 0 0,0 0 0,-1 0 0,-1 0 0,0-1 0,-14 34 0,-8 6 0,3 1 0,-22 81 0,38-107 0,6-24 0,-1 1 0,0 0 0,-1-1 0,0 0 0,0 1 0,-1-1 0,-1 0 0,1-1 0,-1 1 0,-7 7 0,-10 14 0,-23 38 0,-11 14 0,44-67 0,-2-2 0,0 1 0,-23 16 0,-21 19 0,32-22 0,2-1 0,-1-1 0,-1-1 0,-1-2 0,-41 27 0,60-43 0,0 0 0,1 0 0,-1 1 0,1-1 0,1 2 0,-7 8 0,5-7 0,0 0 0,0 0 0,-16 12 0,-33 21-1365,43-29-5461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41.293"/>
    </inkml:context>
    <inkml:brush xml:id="br0">
      <inkml:brushProperty name="width" value="0.05" units="cm"/>
      <inkml:brushProperty name="height" value="0.05" units="cm"/>
      <inkml:brushProperty name="color" value="#E71224"/>
    </inkml:brush>
  </inkml:definitions>
  <inkml:trace contextRef="#ctx0" brushRef="#br0">44 1 24575,'-2'37'0,"-1"0"0,-2 0 0,-1-1 0,-17 51 0,23-85 0,-1 1 0,0-1 0,0 0 0,1 0 0,0 1 0,-1-1 0,1 0 0,0 1 0,0-1 0,0 0 0,0 1 0,0-1 0,1 0 0,-1 0 0,1 1 0,0-1 0,-1 0 0,1 0 0,0 0 0,0 0 0,0 0 0,3 3 0,-2-3 0,1 0 0,-1 0 0,1-1 0,-1 1 0,1-1 0,0 0 0,-1 0 0,1 0 0,0 0 0,0 0 0,0-1 0,0 1 0,0-1 0,0 0 0,0 0 0,0 0 0,4 0 0,9-3 0,-1 1 0,0-2 0,0 0 0,0-1 0,0-1 0,-1 0 0,0-1 0,0 0 0,18-14 0,6 5-1365,-19 12-5461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27.796"/>
    </inkml:context>
    <inkml:brush xml:id="br0">
      <inkml:brushProperty name="width" value="0.05" units="cm"/>
      <inkml:brushProperty name="height" value="0.05" units="cm"/>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28.616"/>
    </inkml:context>
    <inkml:brush xml:id="br0">
      <inkml:brushProperty name="width" value="0.05" units="cm"/>
      <inkml:brushProperty name="height" value="0.05" units="cm"/>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29.373"/>
    </inkml:context>
    <inkml:brush xml:id="br0">
      <inkml:brushProperty name="width" value="0.05" units="cm"/>
      <inkml:brushProperty name="height" value="0.0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32.418"/>
    </inkml:context>
    <inkml:brush xml:id="br0">
      <inkml:brushProperty name="width" value="0.05" units="cm"/>
      <inkml:brushProperty name="height" value="0.05" units="cm"/>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33.410"/>
    </inkml:context>
    <inkml:brush xml:id="br0">
      <inkml:brushProperty name="width" value="0.05" units="cm"/>
      <inkml:brushProperty name="height" value="0.05" units="cm"/>
    </inkml:brush>
  </inkml:definitions>
  <inkml:trace contextRef="#ctx0" brushRef="#br0">0 1 24575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34.529"/>
    </inkml:context>
    <inkml:brush xml:id="br0">
      <inkml:brushProperty name="width" value="0.05" units="cm"/>
      <inkml:brushProperty name="height" value="0.0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4:43.492"/>
    </inkml:context>
    <inkml:brush xml:id="br0">
      <inkml:brushProperty name="width" value="0.05" units="cm"/>
      <inkml:brushProperty name="height" value="0.05" units="cm"/>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5:48.412"/>
    </inkml:context>
    <inkml:brush xml:id="br0">
      <inkml:brushProperty name="width" value="0.05" units="cm"/>
      <inkml:brushProperty name="height" value="0.05" units="cm"/>
    </inkml:brush>
  </inkml:definitions>
  <inkml:trace contextRef="#ctx0" brushRef="#br0">3936 607 24575,'-29'-8'0,"-48"-8"0,10 3 0,-5-4 0,-382-105 0,-112-42 0,395 131 0,-75-20 0,183 32 0,-70-33 0,88 34 0,-1 1 0,0 2 0,-76-15 0,65 24 0,-104-1 0,-58 16 0,209-7 0,-12 1 0,0 2 0,1 0 0,-1 1 0,1 2 0,0 0 0,0 1 0,0 1 0,-34 19 0,29-12 0,2 2 0,0 0 0,1 2 0,1 1 0,1 0 0,-22 28 0,-37 56 0,6 3 0,-88 167 0,29-32 0,85-150 0,-21 35 0,47-93 0,1 1 0,2 1 0,2 1 0,1 0 0,2 1 0,1 1 0,-14 77 0,10 9 0,0 181 0,14-270 0,-1 0 0,-1 0 0,-2 0 0,-13 36 0,15-52 0,-53 162 0,-3 13 0,52-158 0,1 1 0,2 1 0,-1 47 0,7 269 0,3-133 0,-3-211 0,1 0 0,0 0 0,1-1 0,0 1 0,1-1 0,0 1 0,0-1 0,1 0 0,1 0 0,0-1 0,0 1 0,7 8 0,9 10 0,1-2 0,37 34 0,3 4 0,44 41 0,-20-23 0,-63-60 0,2-1 0,0-2 0,1 0 0,1-2 0,0-1 0,2-1 0,0-1 0,0-1 0,1-2 0,0-2 0,1 0 0,0-2 0,54 5 0,-2 1 0,-1 4 0,112 37 0,-189-53 0,46 13 0,0-2 0,0-3 0,1-2 0,0-2 0,59-2 0,211 10 0,-5 0 0,708-14 0,-984 1 0,0-2 0,-1-2 0,58-12 0,-80 10 0,-1 0 0,0-2 0,0 0 0,27-18 0,-30 17 0,0 1 0,1 0 0,0 1 0,0 0 0,0 2 0,26-7 0,-30 10 0,-1-1 0,1 0 0,-1 0 0,1-1 0,-1 0 0,0-1 0,15-10 0,-19 11 0,0 0 0,-1 0 0,0-1 0,0 0 0,0 0 0,0 0 0,-1-1 0,0 1 0,0-1 0,0 0 0,-1 0 0,0-1 0,3-9 0,11-30 0,27-52 0,-25 59 0,-1-2 0,12-43 0,3-51 0,7-27 0,-31 132 0,2 1 0,1 0 0,20-35 0,-22 42 0,0-1 0,-1 0 0,-1 0 0,-1-1 0,3-25 0,4-11 0,11-6 0,-18 53 0,-2 0 0,0-1 0,-1 1 0,5-22 0,-5-17 0,-4 41 0,0 1 0,1-1 0,1 0 0,0 1 0,0-1 0,1 1 0,0-1 0,0 1 0,7-11 0,-2 6 0,0-1 0,-1 0 0,0-1 0,-2 0 0,8-33 0,-8 19 0,-2 0 0,-1-48 0,-2-5 0,1 18 0,-10-86 0,3 123 0,-1 0 0,-17-44 0,14 44 0,1-1 0,-7-38 0,14 58 0,-4-34 0,-2 0 0,-21-63 0,-18-55 0,28 91 0,10 43 0,-21-43 0,21 54 0,2 1 0,0-1 0,1 0 0,0 0 0,2-1 0,0 0 0,-2-23 0,6 10 0,-2 0 0,-1 1 0,-1-1 0,-2 1 0,0 0 0,-3 0 0,-19-46 0,20 56 0,-11-38 0,15 43 0,-1 0 0,0 0 0,-1 1 0,-1-1 0,-11-18 0,-44-52-1365,50 67-5461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2:43.836"/>
    </inkml:context>
    <inkml:brush xml:id="br0">
      <inkml:brushProperty name="width" value="0.05" units="cm"/>
      <inkml:brushProperty name="height" value="0.05" units="cm"/>
    </inkml:brush>
  </inkml:definitions>
  <inkml:trace contextRef="#ctx0" brushRef="#br0">1 0 24575,'15'7'0,"1"-1"0,1-1 0,16 4 0,-13-4 0,35 13 0,7 5 0,0-2 0,73 13 0,-108-27 0,-13-3 0,0 2 0,0-1 0,-1 2 0,1 0 0,-1 0 0,12 11 0,18 9 0,-9-9 0,70 24 0,-59-25 0,-42-15 0,1 0 0,-1 0 0,0 0 0,0 1 0,0-1 0,0 1 0,-1-1 0,1 1 0,-1 0 0,1 0 0,-1 0 0,0 0 0,0 1 0,0-1 0,-1 1 0,1-1 0,-1 1 0,0-1 0,0 1 0,0 0 0,0 0 0,-1-1 0,1 1 0,-1 0 0,0 4 0,0-2 0,0-1 0,-1 1 0,1 0 0,-1-1 0,0 1 0,0-1 0,-1 1 0,1-1 0,-1 1 0,-1-1 0,1 0 0,-1 0 0,0 0 0,0 0 0,0-1 0,-6 7 0,-19 12 0,-1-2 0,0-1 0,-2-2 0,0 0 0,-48 18 0,64-31 0,0 0 0,0-1 0,0-1 0,-21 2 0,19-3 0,0 1 0,1 0 0,-24 9 0,16-4 0,0-2 0,-28 5 0,27-6 0,-47 15 0,66-17 8,0 0 0,0 1 0,0 0 0,0 1 0,1-1-1,-1 1 1,1 0 0,0 0 0,1 1 0,-1-1 0,1 1-1,0 0 1,-3 7 0,1-3-377,-1 0 1,0-1-1,-11 12 0,4-8-6457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5:54.905"/>
    </inkml:context>
    <inkml:brush xml:id="br0">
      <inkml:brushProperty name="width" value="0.05" units="cm"/>
      <inkml:brushProperty name="height" value="0.05" units="cm"/>
    </inkml:brush>
  </inkml:definitions>
  <inkml:trace contextRef="#ctx0" brushRef="#br0">3554 609 24575,'-18'-1'0,"0"0"0,0-1 0,0-1 0,0-1 0,0 0 0,1-2 0,-30-12 0,7-2 0,2-1 0,-38-28 0,44 28 0,-1 1 0,-1 2 0,-1 1 0,-1 2 0,0 2 0,0 1 0,-1 1 0,-70-9 0,84 16 0,-1-2 0,-24-9 0,27 8 0,-1 0 0,-34-4 0,35 7 0,-1-2 0,1 0 0,0-1 0,-32-15 0,27 10 0,0 2 0,-29-8 0,22 8 0,1-1 0,-45-22 0,43 18 0,-60-20 0,-2 2 0,65 21 0,0 1 0,-35-7 0,-8 9 0,0 2 0,0 4 0,-78 7 0,13-1 0,123-3 0,-11-1 0,-40 6 0,57-3 0,1-1 0,-1 2 0,1 0 0,0 0 0,0 0 0,0 1 0,-15 10 0,-31 24 0,29-19 0,-55 29 0,59-36 0,-36 26 0,-16 9 0,66-42 0,-29 14 0,-1-1 0,-76 25 0,102-39 0,0 0 0,1 1 0,0 0 0,0 1 0,0 0 0,1 1 0,-18 14 0,-3 7 0,-27 32 0,9-9 0,-31 23 0,46-45 0,2 1 0,1 2 0,1 2 0,-25 36 0,35-41 0,2 0 0,1 1 0,2 0 0,1 2 0,-18 57 0,9-10 0,14-51 0,1 0 0,1 0 0,2 1 0,-3 32 0,7 391 0,3-217 0,-3-129 0,3 119 0,10-138 0,-6-54 0,2 34 0,-5 437 0,-6-258 0,6-189 0,3 0 0,19 85 0,-8-52 0,-12-61 0,24 164 0,-23-152 0,1 0 0,3 0 0,20 54 0,-11-30 0,-13-38 0,2-1 0,15 33 0,-18-51 0,1 0 0,-1 0 0,1 0 0,1 0 0,0-1 0,0 0 0,0 0 0,1-1 0,0 0 0,0-1 0,17 9 0,4 0 0,-1-1 0,44 12 0,-43-16 0,2-3 0,-1 0 0,59 3 0,97-11 0,-74 0 0,357 2 0,-457-1 0,0-1 0,-1 0 0,1 0 0,-1-1 0,0-1 0,18-7 0,-15 5 0,2 0 0,-1 2 0,17-4 0,15 3 0,49 1 0,-49 4 0,48-8 0,-11-1 0,125 4 0,-26 2 0,-127-3 0,64-15 0,-68 10 0,83-6 0,-25 18 0,-74 1 0,0-2 0,1-1 0,56-11 0,-62 7 0,49-2 0,-60 7 0,0-2 0,0 0 0,0-1 0,-1-1 0,1 0 0,26-11 0,-14 1 0,-18 9 0,-1 0 0,0-1 0,-1-1 0,1 0 0,-1 0 0,-1-1 0,1-1 0,-2 0 0,15-15 0,0-6 0,-1 0 0,37-67 0,-53 82 0,0-1 0,-1 0 0,-1-1 0,-1 0 0,0 0 0,-2 0 0,1 0 0,0-35 0,-1 26 0,1-1 0,1 1 0,1 0 0,1 0 0,2 0 0,13-29 0,12-36 0,-20 41 0,-2-1 0,7-58 0,-15 86 0,1 1 0,2 0 0,14-35 0,-11 33 0,-2-1 0,9-35 0,-10 7 0,-3 1 0,-3-82 0,-2 72 0,9-84 0,7-29 0,-11-240 0,-6 216 0,2-522 0,-2 706 0,0 1 0,-1 1 0,-1-1 0,0 0 0,0 1 0,-2 0 0,1 0 0,-2 0 0,0 1 0,-12-17 0,9 14 0,-1-1 0,0 0 0,1-1 0,-14-31 0,15 26-170,-1 1-1,-2 0 0,0 1 1,-1 0-1,-1 1 0,0 0 1,-24-22-1,26 28-6655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6:00.567"/>
    </inkml:context>
    <inkml:brush xml:id="br0">
      <inkml:brushProperty name="width" value="0.05" units="cm"/>
      <inkml:brushProperty name="height" value="0.05" units="cm"/>
    </inkml:brush>
  </inkml:definitions>
  <inkml:trace contextRef="#ctx0" brushRef="#br0">3583 630 24575,'-8'-7'0,"-1"1"0,1-1 0,-18-8 0,-11-8 0,-161-130 0,177 139 0,-1 0 0,0 2 0,-44-18 0,-75-18 0,-16-6 0,94 27 0,13 4 0,-1 2 0,-56-14 0,37 10 0,55 19 0,0 0 0,0 1 0,0 0 0,-23-3 0,-27 3 0,-29-4 0,25-2 0,-73-15 0,94 15 0,0 2 0,-92-5 0,-100 14 0,125 2 0,82-1 0,0 2 0,0 1 0,-60 16 0,-90 44 0,169-58 0,0 2 0,-19 13 0,-19 10 0,32-20 0,0 1 0,1 1 0,-29 26 0,-28 18 0,41-36 0,0-2 0,-50 20 0,73-33 0,-1 1 0,1 1 0,0 0 0,0 0 0,1 2 0,0-1 0,1 1 0,-16 18 0,-25 24 0,19-24 0,14-14 0,1 1 0,0 0 0,-24 32 0,30-34 0,0 0 0,-1-1 0,-21 17 0,22-21 0,1 1 0,0 1 0,0-1 0,1 2 0,1-1 0,-13 19 0,-52 88 0,51-85 0,1 0 0,2 1 0,-27 62 0,41-78 0,1 0 0,0 0 0,1 0 0,-1 31 0,6 74 0,1-45 0,-3 403 0,1-460 0,2-1 0,0 1 0,1 0 0,12 35 0,-9-32 0,0 1 0,5 41 0,19 113 0,-4-34 0,-17-76 0,-3-28 0,3 71 0,-11 763 0,1-867 0,0 0 0,0 0 0,1 0 0,0 0 0,1 0 0,-1-1 0,1 1 0,1 0 0,-1-1 0,1 1 0,7 10 0,-4-8 0,1-1 0,1 1 0,0-1 0,0-1 0,0 1 0,16 9 0,71 56 0,-59-44 0,1-1 0,2-1 0,46 23 0,44 5 0,-80-36 0,-1 3 0,59 35 0,-53-27 0,113 47 0,16 8 0,-146-64 0,-8-4 0,45 19 0,-50-27 0,0-2 0,0-1 0,1 0 0,-1-2 0,33 1 0,128-6 0,-88-1 0,532 1 0,-621 0 0,1 0 0,-1 0 0,0-1 0,0 0 0,0-1 0,-1 0 0,1 0 0,-1-1 0,1 0 0,-1 0 0,7-6 0,-2 3 0,0 0 0,0 0 0,13-4 0,214-74 0,-68 29 0,-150 47 0,0-2 0,-1-1 0,-1 0 0,0-2 0,-1 0 0,20-19 0,-18 14 0,-2-1 0,0-1 0,-2-1 0,17-26 0,56-86 0,-57 87 0,-25 38 0,-1 0 0,1 0 0,-2-1 0,1 0 0,-1 0 0,4-13 0,0-14 0,7-51 0,-11 55 0,1-1 0,11-32 0,-6 28 0,-1-1 0,-2 0 0,4-56 0,-2 8 0,5-99 0,-16 111 0,0 29 0,1 0 0,12-82 0,-4 65 0,-2 0 0,-5-115 0,1-9 0,11 68 0,1-40 0,-13 119 0,-2-14 0,11-77 0,3-6 0,-7-250 0,-9 206 0,4 158-111,-1-3 193,0 1-1,-7-44 1,6 64-161,0 0 0,0-1 0,0 1 0,-1 0 0,0 0 0,0 0 1,0 0-1,0 0 0,-1 0 0,0 1 0,0-1 0,0 1 0,-1 0 0,1 0 0,-1 0 1,0 0-1,0 1 0,-9-6 0,-3 2-6747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6:05.768"/>
    </inkml:context>
    <inkml:brush xml:id="br0">
      <inkml:brushProperty name="width" value="0.05" units="cm"/>
      <inkml:brushProperty name="height" value="0.05" units="cm"/>
    </inkml:brush>
  </inkml:definitions>
  <inkml:trace contextRef="#ctx0" brushRef="#br0">3716 795 24575,'-10'-19'0,"-2"0"0,-14-18 0,-16-24 0,32 47 0,0 0 0,-1 1 0,0 0 0,-1 1 0,0 1 0,-24-18 0,19 16 0,0-2 0,0 0 0,-14-18 0,8 8 0,-1 1 0,-2 1 0,0 1 0,-43-26 0,36 25 0,-66-40 0,78 48 0,0 2 0,-2 0 0,1 1 0,-28-9 0,-97-27 0,123 43 0,-45-5 0,50 9 0,-1-1 0,2-2 0,-1 1 0,-28-11 0,-2-6 0,20 7 0,-1 1 0,-1 1 0,0 2 0,-32-5 0,-25 6 0,-176 8 0,113 3 0,82-4 0,38-1 0,0 2 0,0 0 0,1 2 0,-1 2 0,0 0 0,-31 10 0,19 1 0,-77 28 0,106-36 0,0 0 0,0 1 0,1 0 0,0 0 0,1 2 0,-13 11 0,-10 10 0,-3-2 0,0-1 0,-1-2 0,-2-2 0,-65 29 0,55-25 0,1 3 0,2 2 0,-49 42 0,-81 55 0,124-102 0,41-22 0,0 0 0,0 1 0,1 0 0,0 1 0,-18 16 0,5-2 0,0 0 0,-51 31 0,69-48 0,0 1 0,1-1 0,-1 1 0,1 0 0,1 1 0,-1-1 0,1 1 0,-5 10 0,-4 8 0,-12 31 0,-4 10 0,0-11 0,3 0 0,3 2 0,-28 95 0,46-121 0,2 1 0,1 0 0,2 0 0,4 52 0,-1-11 0,-2 753 0,-2-799 0,-1 0 0,-1 0 0,-14 50 0,10-47 0,1-1 0,-6 59 0,12 373 0,3-225 0,-2-203 0,2-1 0,2 1 0,0-1 0,3 0 0,0 0 0,2 0 0,1-1 0,24 48 0,-27-66 0,2-1 0,0 1 0,0-1 0,1-1 0,1 0 0,13 11 0,-2-3 0,0-2 0,35 20 0,14 1 0,91 36 0,-137-65 0,0-1 0,0-1 0,48 7 0,79-2 0,-128-11 0,38 4 0,63 15 0,-73-10 0,0-2 0,64 1 0,1195-11 0,-1275 0 0,62-11 0,-18 1 0,-44 6 0,-1-2 0,68-24 0,-12 3 0,-53 19 0,70-23 0,-96 29 0,0-1 0,-1-1 0,0 0 0,0-1 0,0 0 0,16-14 0,-19 14 0,1 1 0,0 0 0,0 1 0,0-1 0,1 2 0,13-6 0,-14 7 0,0-1 0,-1 0 0,1 0 0,-1-1 0,0 0 0,0 0 0,0-1 0,9-10 0,1-3 0,-7 8 0,0 0 0,-1-1 0,0 0 0,-1-1 0,0 0 0,-1 0 0,11-27 0,-6 5 0,23-45 0,-1 4 0,8-44 0,42-182 0,-62 167 0,2-10 0,-16 93 0,-2 0 0,-2-1 0,-3 1 0,-5-71 0,1 12 0,2-708 0,-2 785 0,-2 0 0,0 1 0,-13-42 0,8 38 0,2 0 0,-4-52 0,12-36 0,-3-41 0,-10 112 119,3 21-1603,5 14-5342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6:11.766"/>
    </inkml:context>
    <inkml:brush xml:id="br0">
      <inkml:brushProperty name="width" value="0.05" units="cm"/>
      <inkml:brushProperty name="height" value="0.05" units="cm"/>
    </inkml:brush>
  </inkml:definitions>
  <inkml:trace contextRef="#ctx0" brushRef="#br0">3525 1093 24575,'-2'-27'0,"-1"0"0,-1-1 0,-1 1 0,-2 1 0,-1-1 0,-13-30 0,10 33 0,-2 0 0,0 1 0,-2 1 0,-1 0 0,-24-26 0,-8-12 0,39 46 0,0 0 0,1-1 0,-10-24 0,11 23 0,0-1 0,-16-23 0,11 22 0,4 6 0,-1-1 0,0 2 0,-19-20 0,5 8 0,-21-26 0,31 33 0,-1 0 0,-1 0 0,0 2 0,-33-25 0,-11 1 0,-117-68 0,152 94 0,0 2 0,-1 0 0,0 2 0,-1 0 0,-45-7 0,-4 9 0,-102 4 0,-56-4 0,-285-11 0,419 18 0,78-1 0,-1 2 0,0 1 0,0 1 0,1 1 0,0 0 0,0 2 0,0 0 0,1 2 0,0 0 0,0 1 0,1 1 0,-19 14 0,13-8 0,-2-2 0,-52 23 0,51-26 0,0 1 0,-47 31 0,23-3 0,-58 59 0,34-28 0,48-46 0,2-2 0,-1-1 0,-1-1 0,-40 25 0,32-23 0,1 2 0,1 1 0,1 2 0,-50 57 0,27-27 0,42-43 0,1 1 0,1 0 0,0 1 0,-15 34 0,-3 3 0,17-35 0,1 1 0,0 0 0,2 1 0,1 0 0,0 1 0,2 0 0,0 0 0,-4 31 0,-2 38 0,7-56 0,-3 65 0,10 2233 0,-1-2325 0,0 0 0,1 0 0,0 0 0,0 0 0,1 0 0,3 9 0,-3-13 0,0 0 0,1 0 0,0 0 0,0 0 0,0 0 0,0-1 0,1 0 0,0 1 0,0-1 0,8 6 0,-1-1 0,-1 1 0,-1 1 0,17 21 0,-20-22 0,1-1 0,0-1 0,1 1 0,0-1 0,0 0 0,1-1 0,10 8 0,79 38 0,26 16 0,55 35 0,-160-92 0,1-2 0,0-1 0,25 9 0,-22-10 0,0 2 0,26 15 0,-16-5 0,-19-10 0,1-1 0,-1 0 0,1-2 0,1 1 0,-1-2 0,1 0 0,30 6 0,-45-11 0,68 10 0,128 5 0,736-18 0,-911 1 0,-1-1 0,0-2 0,-1 0 0,1-1 0,-1-1 0,36-15 0,-1 0 0,29 1 0,-16 5 0,41-13 0,46-15 0,-97 26 0,-44 14 0,0-1 0,-1-1 0,1 0 0,-1 0 0,0-1 0,-1-1 0,16-10 0,8-9 0,55-29 0,-18 13 0,-64 35 0,-1-1 0,-1 1 0,1-1 0,-1-1 0,-1 1 0,1-1 0,-1 0 0,-1-1 0,8-17 0,1 0 0,8-17 0,-3-2 0,18-61 0,-17 46 0,23-70 0,-9 23 0,50-105 0,-77 195 0,-1 0 0,0 0 0,-1-1 0,4-29 0,-1 3 0,0 16 0,1-1 0,24-50 0,-7 28 0,-15 33 0,-2 0 0,0-1 0,-2 0 0,10-38 0,-4-26 0,-4 1 0,-4-133 0,-5-545 0,-1 744 0,-1 0 0,0 1 0,-2-1 0,0 1 0,-10-26 0,7 22 0,1 0 0,-6-39 0,7 41 0,1 0 0,-2 1 0,0 0 0,-2 0 0,1 0 0,-2 1 0,-11-16 0,2 0 0,1 2-341,2-2 0,1 0-1,-15-51 1,24 64-6485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6:13.582"/>
    </inkml:context>
    <inkml:brush xml:id="br0">
      <inkml:brushProperty name="width" value="0.05" units="cm"/>
      <inkml:brushProperty name="height" value="0.05" units="cm"/>
    </inkml:brush>
  </inkml:definitions>
  <inkml:trace contextRef="#ctx0" brushRef="#br0">0 1809 24575,'67'-35'-9284,"107"-62"3797,135-67 6473,703-333-4,-173 89-419,-733 354-160,456-223 680,-182 110 2802,-325 145-2626,102-25 1,-123 40-495,0 2 1,0 1-1,1 1 1,44 3-1,-5 6-238,-45-2-528,1-2 0,-1-1 0,45-4 0,-67 2-226,-1-1-1,1 0 1,0 0-1,0-1 1,11-6-1,2-3-6598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6:16.154"/>
    </inkml:context>
    <inkml:brush xml:id="br0">
      <inkml:brushProperty name="width" value="0.05" units="cm"/>
      <inkml:brushProperty name="height" value="0.05" units="cm"/>
    </inkml:brush>
  </inkml:definitions>
  <inkml:trace contextRef="#ctx0" brushRef="#br0">1 1 24575,'2'0'0,"1"1"0,-1-1 0,1 1 0,-1 0 0,1 0 0,-1 0 0,0 0 0,0 0 0,1 1 0,-1-1 0,0 1 0,0 0 0,0-1 0,0 1 0,2 2 0,23 31 0,-16-20 0,1-2 0,1 1 0,16 13 0,14 15 0,0 6 0,-18-19 0,1-1 0,1 0 0,54 40 0,-81-68 0,18 12 0,-1 0 0,0 0 0,-1 2 0,25 27 0,-37-37 0,-1 0 0,0 1 0,0-1 0,0 1 0,0 0 0,-1 0 0,0 0 0,0 0 0,-1 1 0,1-1 0,-1 0 0,0 1 0,0-1 0,-1 0 0,0 1 0,0-1 0,0 1 0,0-1 0,-1 1 0,0-1 0,0 1 0,-1-1 0,-2 8 0,1-6 0,0-1 0,0 1 0,-1-1 0,0 1 0,0-1 0,0 0 0,-1 0 0,0-1 0,0 0 0,-9 7 0,-2 0 0,-1-1 0,-27 14 0,36-21 0,-10 8 0,1 0 0,0 2 0,1 0 0,0 0 0,1 2 0,-14 19 0,-9 7 0,-65 54 0,82-80-1365,1-3-5461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0:24.698"/>
    </inkml:context>
    <inkml:brush xml:id="br0">
      <inkml:brushProperty name="width" value="0.05" units="cm"/>
      <inkml:brushProperty name="height" value="0.05" units="cm"/>
      <inkml:brushProperty name="color" value="#E71224"/>
    </inkml:brush>
  </inkml:definitions>
  <inkml:trace contextRef="#ctx0" brushRef="#br0">3719 910 24575,'-1'-5'0,"0"0"0,0 1 0,0-1 0,0 1 0,-1-1 0,0 1 0,0-1 0,0 1 0,0 0 0,0 0 0,-6-7 0,-37-40 0,40 46 0,-59-68 0,35 39 0,-53-50 0,63 68 0,-22-19 0,-57-38 0,42 39 0,-114-49 0,164 80 0,-95-40 0,-107-31 0,157 57 0,-73-36 0,34 13 0,-1-2 0,60 26 0,-1 1 0,-1 2 0,-43-12 0,22 16 0,0 3 0,0 2 0,0 2 0,-63 7 0,-8-2 0,72-4 0,27 0 0,-1 0 0,1 2 0,0 1 0,0 1 0,0 1 0,-32 10 0,37-7 0,-11 3 0,1 2 0,0 1 0,1 2 0,-46 29 0,11-3 0,42-27 0,-40 31 0,23-11 0,-1-2 0,-71 42 0,33-27 0,-73 60 0,106-73 0,-287 204 0,298-212 0,0 0 0,1 3 0,2 0 0,-30 36 0,47-46 0,1 1 0,1 1 0,1 0 0,1 1 0,0 0 0,-12 41 0,11-25 0,3 0 0,1 1 0,-5 56 0,12 175 0,4-123 0,-3 890 0,1-1005 0,3 1 0,6 33 0,0-11 0,-2 0 0,3 0 0,19 56 0,-19-76 0,-2 0 0,-1 1 0,2 39 0,-6-54 0,1-1 0,1 0 0,1-1 0,0 1 0,2-1 0,13 23 0,5 12 0,-17-35 0,1-1 0,1-1 0,1 0 0,0 0 0,1-2 0,24 22 0,12 14 0,-23-23 0,1-1 0,52 38 0,70 36 0,-113-77 0,-21-14 0,1 0 0,0-1 0,0-1 0,0 0 0,1-2 0,0 0 0,1-1 0,36 6 0,73 12 0,-82-13 0,81 8 0,378-14 0,-268-7 0,-204 2 0,59-12 0,-56 7 0,43-1 0,190-21 0,11 0 0,-243 25 0,1-1 0,60-16 0,-54 10 0,54-5 0,-74 13 0,0-2 0,40-11 0,-52 12 0,0-1 0,0-1 0,-1 0 0,0-1 0,0 0 0,0 0 0,10-9 0,-13 7 0,0-1 0,-1 0 0,0 0 0,0 0 0,-1-1 0,0 0 0,-1-1 0,5-11 0,20-35 0,13-7 0,-21 32 0,-1 0 0,-2-2 0,22-50 0,-8 4 0,-20 52 0,-1 1 0,-2-2 0,0 1 0,-2-1 0,-1-1 0,4-47 0,-9 33 0,2 0 0,2 0 0,12-44 0,0 29 0,-10 36 0,-1-1 0,-1 1 0,-2-1 0,4-37 0,-10-91 0,3-51 0,12 109 0,-7 57 0,3-50 0,-4 25 0,23-121 0,-24 164 0,13-127 0,-14 114 0,-1 16 0,1 1 0,1-1 0,1 1 0,0 0 0,14-26 0,-11 23 0,1-2 0,8-34 0,-11 15 0,-2 0 0,-2-1 0,-5-75 0,0 17 0,2 86 12,0-1-1,0 0 0,-1 1 1,-1-1-1,0 1 1,-1 0-1,-6-14 1,-6-8-407,-21-34 0,24 46-272,5 7-6159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0:19.002"/>
    </inkml:context>
    <inkml:brush xml:id="br0">
      <inkml:brushProperty name="width" value="0.05" units="cm"/>
      <inkml:brushProperty name="height" value="0.05" units="cm"/>
      <inkml:brushProperty name="color" value="#E71224"/>
    </inkml:brush>
  </inkml:definitions>
  <inkml:trace contextRef="#ctx0" brushRef="#br0">3805 876 24575,'-272'-138'0,"200"101"0,-100-69 0,-57-62 0,185 136 0,-1 3 0,-2 2 0,-65-29 0,-155-47 0,181 72 0,-122-35 0,166 56 0,-1 1 0,0 3 0,-43-1 0,30 3 0,-66-14 0,-28-3 0,-363 14 0,344 8 0,138-1 0,1 2 0,0 0 0,-38 9 0,53-7 0,0 0 0,0 1 0,1 1 0,0 1 0,0 0 0,0 0 0,1 1 0,-16 14 0,4-2 0,2 1 0,1 2 0,-36 46 0,-43 88 0,-133 229 0,221-366 0,-118 197 0,110-177 0,1 1 0,3 1 0,-20 67 0,30-74 0,1 0 0,1 0 0,0 39 0,9 107 0,-1-75 0,0 856 0,-4-532 0,2-407 0,2-1 0,1 1 0,0-1 0,2 0 0,0 0 0,1-1 0,2 0 0,0 0 0,1 0 0,16 23 0,-6-8 0,13 22 0,-17-36 0,-1 0 0,0 1 0,-2 1 0,-1 0 0,-1 1 0,16 52 0,-25-71 0,0 0 0,0 0 0,1 0 0,0 0 0,0 0 0,0 0 0,1-1 0,0 1 0,5 5 0,46 40 0,-12-13 0,-37-32 0,16 18 0,1-2 0,0 0 0,2-2 0,44 29 0,5-4 0,-47-27 0,1-1 0,0-2 0,40 16 0,-18-14 0,0-1 0,1-3 0,76 10 0,135 20 0,-257-42 0,55 7 0,0-3 0,119-5 0,-73-3 0,38 4 0,133-3 0,-231-2 0,85-20 0,-88 15 0,0 1 0,53-2 0,-47 9 0,-9 1 0,59-9 0,-36 2 0,75 1 0,-24 2 0,-7-8 0,27-2 0,-125 13 0,1 0 0,0-1 0,-1 0 0,1 0 0,-1-1 0,1 0 0,-1-1 0,0 0 0,-1 0 0,15-10 0,4-1 0,-13 9 0,1 0 0,-1 0 0,27-4 0,29-12 0,-65 20 0,1-1 0,0 0 0,-1 0 0,0-1 0,0 1 0,0-1 0,0 0 0,-1-1 0,7-7 0,31-46 0,-26 35 0,0 0 0,24-23 0,-10 14 0,-1-1 0,45-68 0,-67 86 0,0 0 0,-1-1 0,-1 1 0,0-1 0,-1 0 0,4-30 0,6-24 0,-3 18 0,-3 0 0,-2-1 0,0-80 0,3-42 0,10 46 0,-8 53 0,3-86 0,-12 138 0,1 0 0,1 1 0,14-45 0,-10 41 0,-1 0 0,4-40 0,-9 37 0,15-117 0,-9 80 0,-3 0 0,-6-116 0,-2 66 0,5 28 0,-4-97 0,-16 82 0,11 72 0,-1 1 0,-3-1 0,0 2 0,-30-56 0,33 69 0,-1 1-194,-2 0-1,1 1 1,-2 0 0,0 1-1,-16-15 1,25 27-5,-9-10-6627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0:20.21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0:29.249"/>
    </inkml:context>
    <inkml:brush xml:id="br0">
      <inkml:brushProperty name="width" value="0.05" units="cm"/>
      <inkml:brushProperty name="height" value="0.05" units="cm"/>
      <inkml:brushProperty name="color" value="#E71224"/>
    </inkml:brush>
  </inkml:definitions>
  <inkml:trace contextRef="#ctx0" brushRef="#br0">3798 712 24575,'-4'-7'0,"-1"0"0,1 0 0,-1 1 0,0 0 0,-1 0 0,0 0 0,0 0 0,0 1 0,-8-6 0,-10-4 0,-33-16 0,33 19 0,-133-75 0,-146-73 0,262 139 0,-66-47 0,78 48 0,-2 0 0,0 2 0,-64-27 0,26 20 0,-183-58 0,208 71 0,0 3 0,0 1 0,-85-2 0,-244 11 0,355 1 0,1 0 0,-1 0 0,1 2 0,0 0 0,-22 9 0,18-6 0,1-1 0,-41 6 0,-16-5 0,28-3 0,-1 2 0,-62 15 0,-5 3 0,72-16 0,-57 17 0,80-18 0,0 1 0,0 0 0,1 2 0,0 0 0,1 2 0,-23 16 0,-98 89 0,122-102 0,2 2 0,0-1 0,1 2 0,-16 22 0,12-15 0,-33 33 0,-148 123 0,168-149 0,1 2 0,2 1 0,1 2 0,-27 43 0,8-16 0,32-45 0,2 0 0,-19 30 0,15-11 0,1 0 0,2 1 0,2 1 0,2 0 0,-13 83 0,18-78 0,-4 17 0,-1 90 0,13 287 0,0-414 0,1 0 0,1-1 0,2 1 0,0-1 0,2 0 0,19 43 0,7 22 0,34 132 0,-28-69 0,7 22 0,45 57 0,-86-219 0,1 0 0,0-1 0,1 0 0,0 0 0,0 0 0,1-1 0,14 11 0,-10-8 0,-1 0 0,0 1 0,13 19 0,6 18 0,3-2 0,1-2 0,58 59 0,-49-59 0,-23-23 0,40 33 0,-41-40 0,1-1 0,0-1 0,1-1 0,1-1 0,0-1 0,1-1 0,0-1 0,1-1 0,27 6 0,78 15 0,58 10 0,-71-27 0,216-3 0,-277-10 0,-9-4 0,0-1 0,-1-2 0,68-19 0,-59 12 0,105-13 0,-114 21 0,-1-1 0,68-22 0,-76 18 0,0 2 0,1 1 0,0 2 0,56-2 0,-76 7 0,0 0 0,-1-1 0,1-1 0,-1 0 0,0-1 0,29-12 0,93-52 0,-55 24 0,-66 35 0,31-23 0,-38 23 0,1 1 0,0 0 0,0 1 0,1 1 0,26-10 0,-28 12 0,0 0 0,-1-1 0,1 0 0,-1 0 0,0-1 0,0-1 0,-1 0 0,0 0 0,0-1 0,10-11 0,-5 6 0,18-16 0,-5 6 0,-2-1 0,-1-2 0,33-43 0,-17 10 0,-4-1 0,-2-1 0,-2-3 0,-4 0 0,-2-2 0,-3 0 0,27-140 0,-8 34 0,-26 114 0,11-69 0,0-9 0,-16 92 0,-3-1 0,6-69 0,-13-305 0,-3 194 0,2 214 0,-1 1 0,0-1 0,-1 1 0,0-1 0,-1 1 0,0 0 0,0 0 0,-9-18 0,-3 2 0,-32-43 0,24 36 0,11 14 0,1-1 0,-10-22 0,14 24 0,-2 1 0,0 1 0,0-1 0,-13-14 0,12 20 0,1-1 0,0 0 0,1 0 0,0-1 0,1 0 0,-6-16 0,11 23-136,-1 0-1,1 0 1,-1 0-1,0 0 1,0 0-1,-1 1 1,1-1-1,-1 1 0,-6-5 1,-5-2-6690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2:46.692"/>
    </inkml:context>
    <inkml:brush xml:id="br0">
      <inkml:brushProperty name="width" value="0.05" units="cm"/>
      <inkml:brushProperty name="height" value="0.05" units="cm"/>
    </inkml:brush>
  </inkml:definitions>
  <inkml:trace contextRef="#ctx0" brushRef="#br0">0 199 24575,'24'46'-37,"-6"-13"-510,15 42 1,-20-42-2647,31 52 0,26 29 5362,-35-59 2048,150 197-3087,-128-184-1130,-26-34 0,-2 1 0,-2 1 0,30 53 0,-40-60 0,0 0 0,2-1 0,1-1 0,1-1 0,45 43 0,29 27 0,21 20 0,55 46 0,-134-130 0,3-1 0,0-3 0,73 40 0,69 18 0,-166-80 0,1-1 0,0-1 0,0 0 0,0-1 0,1-1 0,-1-1 0,34-1 0,-24 0 0,1 1 0,30 5 0,22 5 0,1-4 0,147-7 0,-96-2 0,9 4 0,150-5 0,-253-2 0,-1-1 0,-1-2 0,40-14 0,-37 10 0,1 2 0,54-8 0,-86 16 0,0 1 0,0-2 0,0 1 0,-1-1 0,1-1 0,-1 1 0,0-1 0,0 0 0,0-1 0,-1 0 0,8-6 0,39-24 0,-24 21 0,77-43 0,-92 48 0,0-1 0,0 0 0,-1-1 0,0-1 0,11-14 0,63-70 0,20-26 0,-66 75 0,45-67 0,27-32 0,-55 74 0,-38 45 0,2 1 0,26-24 0,-40 42 0,-1 1 0,0-2 0,0 1 0,-1-1 0,1 0 0,-2 0 0,9-20 0,-3 1 0,10-43 0,-15 44 0,2 2 0,21-50 0,42-72 0,-59 120 0,-1 0 0,-2 0 0,0-1 0,-2 0 0,-2 0 0,5-54 0,-8 68 0,1 1 0,1 0 0,0 0 0,9-19 0,-8 19 0,0 0 0,-1 0 0,0 0 0,2-17 0,-3 14-195,0 0 0,1 0 0,0 0 0,1 1 0,1 0 0,8-16 0,-6 15-6631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0:30.512"/>
    </inkml:context>
    <inkml:brush xml:id="br0">
      <inkml:brushProperty name="width" value="0.05" units="cm"/>
      <inkml:brushProperty name="height" value="0.05" units="cm"/>
      <inkml:brushProperty name="color" value="#E71224"/>
    </inkml:brush>
  </inkml:definitions>
  <inkml:trace contextRef="#ctx0" brushRef="#br0">0 170 24575,'58'-14'0,"96"-11"0,-70 14 0,16-5 0,395-53 0,14 34 0,579 37 0,-367 2 0,-524-4-1365,-164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0:32.451"/>
    </inkml:context>
    <inkml:brush xml:id="br0">
      <inkml:brushProperty name="width" value="0.05" units="cm"/>
      <inkml:brushProperty name="height" value="0.05" units="cm"/>
      <inkml:brushProperty name="color" value="#E71224"/>
    </inkml:brush>
  </inkml:definitions>
  <inkml:trace contextRef="#ctx0" brushRef="#br0">36 1 24575,'5'1'0,"0"0"0,0 1 0,0 0 0,-1 0 0,9 4 0,7 3 0,195 69 0,-114-50 0,-65-19 0,64 24 0,-48-17 0,-41-13 0,-1-1 0,-1 2 0,1-1 0,0 1 0,14 9 0,17 12 0,-19-12 0,35 27 0,-56-39 0,0 0 0,0 0 0,0 0 0,0 0 0,0 0 0,0 0 0,-1 0 0,1 0 0,0 0 0,-1 1 0,1-1 0,-1 0 0,1 0 0,-1 1 0,1-1 0,-1 0 0,0 1 0,0-1 0,0 1 0,0-1 0,0 0 0,0 2 0,-1 0 0,1 0 0,-1 0 0,0-1 0,0 1 0,-1 0 0,1-1 0,0 1 0,-1-1 0,0 0 0,-2 3 0,-3 3 0,0-1 0,-1 0 0,1-1 0,-2 0 0,-10 6 0,-13 4 0,-1-2 0,0-1 0,-1-2 0,-40 7 0,-61 22 0,126-37 0,-119 51 0,45-16-7,53-25-333,0 0 1,2 3-1,-40 25 1,55-31-6487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56.396"/>
    </inkml:context>
    <inkml:brush xml:id="br0">
      <inkml:brushProperty name="width" value="0.05" units="cm"/>
      <inkml:brushProperty name="height" value="0.05" units="cm"/>
      <inkml:brushProperty name="color" value="#E71224"/>
    </inkml:brush>
  </inkml:definitions>
  <inkml:trace contextRef="#ctx0" brushRef="#br0">1 806 24575,'121'-5'0,"-64"2"0,1114-99-4223,-341-8 2163,-267 34 986,-168 28 832,-37 11 8,294-40-363,-87-18 597,447-65 0,101 80 1158,333 68 47,-1035 14-550,373 38 2051,-290-8-2897,218-15 170,-295-11-4,-119 14 910,-3 0 655,170-19-1012,-273-2-1903,-157 1-5451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58.458"/>
    </inkml:context>
    <inkml:brush xml:id="br0">
      <inkml:brushProperty name="width" value="0.05" units="cm"/>
      <inkml:brushProperty name="height" value="0.05" units="cm"/>
      <inkml:brushProperty name="color" value="#E71224"/>
    </inkml:brush>
  </inkml:definitions>
  <inkml:trace contextRef="#ctx0" brushRef="#br0">0 1 24575,'13'1'0,"0"1"0,-1 1 0,1 0 0,-1 1 0,0 0 0,0 1 0,0 0 0,15 10 0,10 3 0,306 122 0,-147-54 0,-132-55 0,110 37 0,-107-51 0,-52-15 0,-1 1 0,0 0 0,1 1 0,-2 1 0,1 0 0,-1 1 0,1 1 0,-2 0 0,21 14 0,21 15 0,-41-29 0,0 1 0,20 17 0,-30-22 0,0-1 0,0 2 0,0-1 0,0 0 0,-1 1 0,1-1 0,-1 1 0,0 0 0,0-1 0,-1 1 0,1 0 0,-1 0 0,1 1 0,-1 3 0,-1-4 0,0 0 0,0 0 0,-1-1 0,1 1 0,-1 0 0,0 0 0,0 0 0,0-1 0,-1 1 0,0-1 0,1 1 0,-1-1 0,0 1 0,-1-1 0,1 0 0,0 0 0,-1 0 0,0-1 0,0 1 0,0 0 0,0-1 0,0 0 0,-6 4 0,-7 4 0,-1 0 0,-1-1 0,-22 8 0,7-5 0,-39 7 0,44-12 0,0 1 0,-39 16 0,-41 18 0,99-38 0,1 0 0,-1 1 0,1 0 0,0 0 0,0 1 0,-11 10 0,-16 12 0,-33 15 0,34-23 0,-48 39 0,35-23 0,-83 48 0,110-70 0,2 1 0,0 0 0,1 1 0,0 1 0,2 0 0,0 2 0,1-1 0,0 2 0,-15 30 0,12-23-1365,0-4-5461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42:50.591"/>
    </inkml:context>
    <inkml:brush xml:id="br0">
      <inkml:brushProperty name="width" value="0.05" units="cm"/>
      <inkml:brushProperty name="height" value="0.05"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12.786"/>
    </inkml:context>
    <inkml:brush xml:id="br0">
      <inkml:brushProperty name="width" value="0.05" units="cm"/>
      <inkml:brushProperty name="height" value="0.05" units="cm"/>
      <inkml:brushProperty name="color" value="#E71224"/>
    </inkml:brush>
  </inkml:definitions>
  <inkml:trace contextRef="#ctx0" brushRef="#br0">63 33 24575,'-1'0'0,"-1"1"0,1-1 0,0 1 0,0 0 0,0-1 0,0 1 0,0 0 0,-1-1 0,1 1 0,1 0 0,-1 0 0,0 0 0,0 0 0,0 0 0,0 0 0,1 0 0,-1 0 0,0 1 0,1-1 0,-1 0 0,1 0 0,0 0 0,-1 1 0,1-1 0,0 0 0,0 0 0,-1 3 0,-4 42 0,5-42 0,-1 21 0,-1-9 0,1 0 0,0 0 0,1 0 0,1 0 0,1 0 0,5 22 0,-6-36 0,0 1 0,1 0 0,-1 0 0,1-1 0,0 1 0,0-1 0,0 0 0,0 0 0,1 1 0,-1-1 0,0-1 0,1 1 0,-1 0 0,1 0 0,0-1 0,0 0 0,0 1 0,-1-1 0,1 0 0,0-1 0,0 1 0,0 0 0,0-1 0,5 1 0,10 0 0,0-1 0,0 0 0,20-3 0,-9 0 0,-24 3 0,0 0 0,-1 0 0,1-1 0,-1 1 0,1-1 0,-1-1 0,1 1 0,-1-1 0,0 1 0,1-1 0,4-3 0,-7 3 0,0 0 0,1-1 0,-1 1 0,0-1 0,0 1 0,0-1 0,-1 0 0,1 1 0,-1-1 0,1 0 0,-1 0 0,0 0 0,0 0 0,0 0 0,-1-1 0,1-5 0,2-5 0,-2 0 0,0 1 0,0-1 0,-1 0 0,-1 0 0,-1 0 0,0 1 0,-6-24 0,6 32 0,0-1 0,0 1 0,-1 1 0,1-1 0,-1 0 0,0 1 0,-1-1 0,1 1 0,-1 0 0,0 0 0,0 0 0,0 1 0,0-1 0,-1 1 0,1 0 0,-1 0 0,0 1 0,0-1 0,0 1 0,0 0 0,0 0 0,0 1 0,-1 0 0,-8-2 0,-65-4 0,70 7 0,1 0 0,-1 1 0,0-1 0,0 2 0,0-1 0,-14 6 0,20-6 0,0 1 0,0 0 0,1 0 0,-1 1 0,1-1 0,-1 0 0,1 1 0,0 0 0,0-1 0,0 1 0,0 0 0,1 0 0,-1 0 0,1 0 0,-1 1 0,1-1 0,0 0 0,1 0 0,-1 1 0,0-1 0,1 0 0,0 1 0,0 3 0,-1 12 0,1 1 0,4 31 0,-3-45 0,-1-1 0,1 1 0,-1-1 0,1 1 0,1-1 0,-1 0 0,1 1 0,0-1 0,0 0 0,0 0 0,1 0 0,0-1 0,0 1 0,6 7 0,-6-9 0,1 0 0,0-1 0,0 1 0,0-1 0,1 1 0,-1-1 0,0-1 0,1 1 0,-1-1 0,1 1 0,0-1 0,-1 0 0,1-1 0,0 1 0,9-1 0,6 0 0,-5 1 0,0 0 0,0-2 0,24-3 0,-36 4 0,0-1 0,0 0 0,0 0 0,0 0 0,0 0 0,0 0 0,0 0 0,0-1 0,-1 1 0,1-1 0,-1 0 0,1 0 0,-1 0 0,0 0 0,0 0 0,1-1 0,-2 1 0,1-1 0,0 1 0,0-1 0,-1 0 0,3-5 0,-2 4 0,-1-1 0,1 1 0,-1-1 0,0 1 0,0-1 0,-1 0 0,1 1 0,-1-1 0,0 0 0,0 1 0,-1-1 0,1 1 0,-1-1 0,0 0 0,0 1 0,-1-1 0,1 1 0,-1 0 0,0 0 0,0-1 0,-1 1 0,1 0 0,-1 1 0,0-1 0,0 0 0,0 1 0,0 0 0,0 0 0,-1 0 0,0 0 0,1 0 0,-1 1 0,0-1 0,-1 1 0,1 0 0,0 0 0,0 1 0,-1-1 0,1 1 0,-1 0 0,0 0 0,1 1 0,-1-1 0,-4 1 0,6 0 0,1 0 0,0 0 0,-1 0 0,1 0 0,-1 1 0,1-1 0,0 1 0,-1-1 0,1 1 0,0 0 0,0 0 0,0 0 0,0 0 0,0 0 0,0 1 0,0-1 0,0 1 0,0-1 0,0 1 0,1-1 0,-1 1 0,1 0 0,-1 0 0,1 0 0,0 0 0,-1 0 0,1 0 0,0 0 0,1 1 0,-1-1 0,0 0 0,0 1 0,1-1 0,0 0 0,-1 1 0,1-1 0,0 4 0,0-2 0,0-1 0,1 1 0,-1-1 0,1 1 0,-1-1 0,1 0 0,0 1 0,0-1 0,1 0 0,-1 0 0,1 1 0,0-1 0,-1 0 0,1-1 0,0 1 0,1 0 0,-1-1 0,0 1 0,1-1 0,0 1 0,-1-1 0,1 0 0,0 0 0,0-1 0,6 4 0,-3-4 0,-1 1 0,0-1 0,1 0 0,-1-1 0,1 1 0,-1-1 0,1 0 0,-1 0 0,1-1 0,-1 0 0,0 0 0,1 0 0,5-2 0,-9 2 0,0 0 0,0 0 0,0 0 0,0 0 0,0 0 0,0 0 0,-1 0 0,1-1 0,0 1 0,-1-1 0,1 1 0,-1-1 0,0 0 0,1 1 0,-1-1 0,0 0 0,0 0 0,0 0 0,0 0 0,0 0 0,-1 0 0,1 0 0,-1 0 0,1 0 0,-1 0 0,0 0 0,1 0 0,-1-1 0,0 1 0,-1 0 0,1 0 0,0 0 0,-1 0 0,1 0 0,-1 0 0,0-3 0,-1 2 0,0 0 0,1 1 0,-1-1 0,-1 0 0,1 1 0,0-1 0,-1 1 0,1 0 0,-1-1 0,1 1 0,-1 1 0,0-1 0,0 0 0,0 1 0,0-1 0,0 1 0,-1 0 0,1 0 0,0 0 0,0 0 0,-1 1 0,1 0 0,-4-1 0,-1 0 0,0 0 0,0 1 0,0 0 0,0 0 0,0 1 0,0 0 0,0 0 0,-14 5 0,20-6 0,0 1 0,1 0 0,-1-1 0,0 1 0,0 0 0,1 0 0,-1 0 0,1 0 0,-1 1 0,1-1 0,-1 0 0,1 1 0,0-1 0,0 1 0,-1-1 0,1 1 0,0-1 0,0 1 0,1 0 0,-1 0 0,0-1 0,1 1 0,-1 0 0,1 0 0,-1 0 0,1 0 0,0 3 0,0-2 0,0 0 0,1-1 0,0 1 0,0 0 0,-1 0 0,2-1 0,-1 1 0,0 0 0,0-1 0,1 1 0,0-1 0,-1 0 0,1 0 0,0 1 0,0-1 0,3 2 0,-3-3 0,-1 1 0,1 0 0,0-1 0,0 0 0,1 1 0,-1-1 0,0 0 0,0 0 0,1 0 0,-1 0 0,0-1 0,1 1 0,-1-1 0,1 1 0,-1-1 0,1 0 0,-1 0 0,4 0 0,-4-1 0,0 0 0,-1 0 0,1 1 0,0-1 0,0-1 0,0 1 0,-1 0 0,1 0 0,-1-1 0,1 1 0,-1 0 0,1-1 0,-1 0 0,0 1 0,0-1 0,0 0 0,0 1 0,0-1 0,0 0 0,0 0 0,-1 0 0,1 0 0,-1 0 0,1 0 0,-1 0 0,0-4 0,1 4 0,-1 1 0,0-1 0,0 1 0,0-1 0,0 0 0,0 1 0,0-1 0,0 1 0,0-1 0,-1 1 0,1-1 0,0 1 0,-1-1 0,0 1 0,1-1 0,-1 1 0,0-1 0,0 1 0,0 0 0,0-1 0,0 1 0,-2-2 0,-1 0 0,-1 0 0,0 0 0,1 0 0,-1 1 0,-8-3 0,8 3 0,0 0 0,0-1 0,0 1 0,1-1 0,-8-5 0,11 7 0,0 0 0,0-1 0,-1 1 0,2 0 0,-1-1 0,0 1 0,0 0 0,0-1 0,0 1 0,1-1 0,-1 0 0,1 1 0,-1-1 0,1 1 0,0-1 0,0 0 0,-1 1 0,1-1 0,0 0 0,0 1 0,1-1 0,-1-3 0,1 4 0,0-1 0,-1 1 0,1-1 0,0 1 0,0-1 0,0 1 0,0 0 0,0-1 0,0 1 0,0 0 0,0 0 0,1 0 0,-1 0 0,0 0 0,1 0 0,-1 0 0,0 0 0,1 1 0,0-1 0,-1 0 0,1 1 0,-1-1 0,3 1 0,-2-1 0,0 0 0,0 1 0,0 0 0,0-1 0,1 1 0,-1 0 0,0 0 0,0 0 0,0 0 0,0 1 0,0-1 0,0 1 0,0-1 0,0 1 0,0-1 0,0 1 0,3 2 0,-5-3 0,1 1 0,-1-1 0,0 1 0,0 0 0,0-1 0,0 1 0,1-1 0,-1 1 0,0 0 0,0-1 0,0 1 0,0-1 0,0 1 0,0 0 0,-1-1 0,1 1 0,0-1 0,0 1 0,0-1 0,0 1 0,-1 0 0,1-1 0,0 1 0,-1-1 0,1 1 0,0-1 0,-1 1 0,1-1 0,-1 0 0,1 1 0,0-1 0,-2 1 0,-16 17 0,15-15 0,-12 10-111,8-8-28,1 0 0,0 1-1,0 0 1,0 0 0,1 0-1,0 1 1,0-1-1,-5 12 1,2 5-6687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21.746"/>
    </inkml:context>
    <inkml:brush xml:id="br0">
      <inkml:brushProperty name="width" value="0.05" units="cm"/>
      <inkml:brushProperty name="height" value="0.05" units="cm"/>
      <inkml:brushProperty name="color" value="#E71224"/>
    </inkml:brush>
  </inkml:definitions>
  <inkml:trace contextRef="#ctx0" brushRef="#br0">118 113 24575,'0'-2'0,"0"0"0,1-1 0,-1 1 0,1 0 0,0-1 0,-1 1 0,1 0 0,0 0 0,0-1 0,0 1 0,1 0 0,-1 0 0,0 0 0,1 1 0,0-1 0,-1 0 0,1 0 0,0 1 0,0-1 0,0 1 0,0 0 0,0-1 0,0 1 0,0 0 0,0 0 0,0 0 0,1 1 0,-1-1 0,0 0 0,1 1 0,3-1 0,10-1 0,1 0 0,-1 1 0,27 2 0,-25-1 0,-1 0 0,-6 0 0,-1 0 0,0 0 0,0 1 0,1 0 0,-1 1 0,15 4 0,-22-5 0,-1 1 0,1-1 0,-1 0 0,1 1 0,-1 0 0,0-1 0,0 1 0,0 0 0,0 0 0,0 1 0,0-1 0,-1 0 0,1 0 0,-1 1 0,1-1 0,-1 1 0,0 0 0,0-1 0,0 1 0,0 0 0,-1-1 0,1 1 0,-1 0 0,1 0 0,-1 0 0,0-1 0,0 1 0,-1 5 0,-2 9 0,0-1 0,-1 1 0,-1-1 0,-1 0 0,0-1 0,-1 1 0,-9 14 0,9-14 0,4-11 0,0 1 0,0 0 0,-1-1 0,0 1 0,0-1 0,0 0 0,0-1 0,-1 1 0,0-1 0,-10 8 0,1-5 0,1 0 0,-1-1 0,-21 7 0,32-12 0,-41 18 0,35-14 0,1-1 0,-1 0 0,-1 0 0,1-1 0,-1 0 0,-10 1 0,13-3 0,0 0 0,1-1 0,-1 0 0,0 0 0,0 0 0,0-1 0,-12-2 0,17 2 0,-1 0 0,1 0 0,0 0 0,0-1 0,-1 1 0,1 0 0,0-1 0,0 0 0,0 1 0,1-1 0,-1 0 0,0 0 0,1 0 0,-1 0 0,1 0 0,-1 0 0,1 0 0,0-1 0,0 1 0,0 0 0,0-1 0,1 1 0,-1-1 0,0-4 0,-2-15 0,1-1 0,0 0 0,4-44 0,-1 54 0,0 1 0,1-1 0,1 1 0,0 0 0,1 0 0,0 0 0,1 0 0,11-20 0,-11 27 0,0-1 0,0 1 0,1 0 0,0 0 0,-1 0 0,2 1 0,-1 0 0,9-5 0,23-15 0,-30 18 0,-1 1 0,1 0 0,1 0 0,-1 1 0,1 0 0,-1 0 0,1 1 0,0 0 0,1 1 0,16-3 0,3 3 0,1 1 0,33 3 0,-16-1 0,-42-1 0,-1 0 0,0 0 0,0 1 0,0-1 0,0 1 0,0 0 0,0 0 0,0 0 0,0 0 0,-1 1 0,1-1 0,0 1 0,-1 0 0,5 3 0,-6-2 0,1 0 0,-1 0 0,0 0 0,0 0 0,0 0 0,-1 0 0,1 0 0,-1 1 0,0-1 0,1 1 0,-1-1 0,-1 1 0,1-1 0,-1 1 0,1 0 0,-1 4 0,0-3 0,0 0 0,0 0 0,0 0 0,0 0 0,-1 0 0,0-1 0,0 1 0,0 0 0,-1-1 0,1 1 0,-1-1 0,0 1 0,0-1 0,-4 5 0,2-4 0,0-1 0,0 0 0,0 0 0,-1 0 0,0 0 0,1-1 0,-1 0 0,-1 0 0,1 0 0,0-1 0,-8 3 0,9-3 0,-18 7 0,-2 0 0,1-2 0,-1 0 0,0-1 0,-46 3 0,61-8 0,1 1 0,-1 0 0,1 0 0,0 0 0,0 1 0,0 0 0,-12 7 0,11-5 0,1-1 0,-1-1 0,0 1 0,0-2 0,-14 4 0,22-6 0,0 0 0,0 1 0,-1-1 0,1 0 0,0 0 0,-1 0 0,1 0 0,0 0 0,0 0 0,-1 0 0,1 0 0,0 0 0,-1-1 0,1 1 0,0-1 0,0 1 0,0-1 0,-1 1 0,1-1 0,0 0 0,0 1 0,0-1 0,0 0 0,0 0 0,0 0 0,0 0 0,1 0 0,-1 0 0,0 0 0,0 0 0,1 0 0,-1 0 0,1 0 0,-1 0 0,1-1 0,-1 1 0,1 0 0,0 0 0,-1-1 0,1 1 0,0 0 0,0 0 0,0-1 0,0 1 0,0 0 0,0-1 0,0 1 0,1 0 0,-1 0 0,0-1 0,1 1 0,-1 0 0,1 0 0,0 0 0,-1-1 0,1 1 0,0 0 0,-1 0 0,1 0 0,0 0 0,0 0 0,0 1 0,0-1 0,0 0 0,0 0 0,0 0 0,0 1 0,2-2 0,3-1 0,0-1 0,1 1 0,0 0 0,-1 0 0,1 1 0,0 0 0,0 0 0,1 1 0,-1 0 0,9 0 0,14-1 0,35 5 0,-26-2 0,-35-1 0,0 0 0,0 1 0,0-1 0,0 1 0,0 0 0,0 0 0,0 0 0,0 0 0,0 0 0,0 1 0,-1 0 0,1 0 0,3 2 0,-5-1 0,0-1 0,0 0 0,0 1 0,0-1 0,0 1 0,0 0 0,-1-1 0,1 1 0,-1 0 0,0 0 0,0 0 0,0 0 0,0 0 0,0 0 0,-1 1 0,1-1 0,-1 5 0,0-4 0,0-1 0,0 1 0,0-1 0,0 1 0,-1-1 0,1 1 0,-1-1 0,0 0 0,0 1 0,0-1 0,0 0 0,-1 1 0,1-1 0,-1 0 0,0 0 0,0 0 0,-4 4 0,2-4 0,0 0 0,0 1 0,0-2 0,0 1 0,0 0 0,-1-1 0,1 0 0,-1 0 0,0 0 0,0-1 0,-5 2 0,-8-1 0,0 1 0,0-2 0,0-1 0,0 0 0,-32-5 0,47 5 0,0-1 0,1 1 0,-1-1 0,1 0 0,-1 0 0,1 0 0,0 0 0,-1 0 0,1 0 0,0-1 0,0 1 0,0-1 0,0 0 0,0 1 0,0-1 0,0 0 0,-2-4 0,1 1 0,0 1 0,1-1 0,0 0 0,0 0 0,0 0 0,1 0 0,0 0 0,-1-8 0,0-6 0,2-1 0,0 1 0,5-35 0,-4 47 0,1 0 0,0 0 0,0 0 0,1 0 0,0 0 0,0 1 0,0 0 0,1-1 0,0 1 0,0 0 0,1 1 0,0-1 0,0 1 0,0 0 0,0 0 0,11-7 0,3-1 0,1 1 0,0 1 0,42-16 0,-51 22 0,0 1 0,0 1 0,0 0 0,0 0 0,1 1 0,20 0 0,-30 1 0,1 1 0,0 0 0,0 1 0,-1-1 0,1 0 0,0 1 0,-1-1 0,1 1 0,0 0 0,-1 0 0,1 0 0,-1 0 0,1 1 0,-1-1 0,0 1 0,1-1 0,-1 1 0,0 0 0,0 0 0,0 0 0,0 0 0,-1 0 0,1 0 0,-1 0 0,1 1 0,-1-1 0,0 1 0,1-1 0,-1 1 0,-1-1 0,1 1 0,0 0 0,0 2 0,0 2 0,-1-1 0,1 1 0,-1 0 0,-1-1 0,1 1 0,-1-1 0,0 1 0,-1-1 0,0 1 0,0-1 0,0 0 0,0 0 0,-1 0 0,0 0 0,-1 0 0,1-1 0,-1 1 0,0-1 0,-6 6 0,3-4 0,1-1 0,-1 0 0,0-1 0,0 1 0,-1-1 0,1-1 0,-1 1 0,0-1 0,0-1 0,-1 0 0,1 0 0,-1 0 0,-16 2 0,16-4 0,0 2 0,1-1 0,-1 1 0,1 0 0,-1 1 0,1 0 0,0 0 0,-12 9 0,-33 17 0,51-29 0,0-1 0,0 1 0,0 0 0,0 0 0,0-1 0,-1 1 0,1-1 0,0 0 0,0 0 0,0 0 0,-1 0 0,1 0 0,0 0 0,0 0 0,0-1 0,-1 1 0,1-1 0,0 1 0,0-1 0,0 0 0,0 0 0,-4-2 0,4 0 0,-1 1 0,1-1 0,0 1 0,0-1 0,-1 0 0,2 0 0,-1 0 0,0 0 0,1 0 0,-1 0 0,1-1 0,0 1 0,-1-5 0,0 1 0,1 0 0,0 1 0,0-1 0,1 0 0,0 0 0,0 0 0,0 1 0,1-1 0,0 0 0,1 0 0,-1 1 0,1-1 0,1 1 0,-1 0 0,5-9 0,-3 11 0,0 0 0,0 0 0,0 0 0,1 1 0,0-1 0,-1 1 0,1 0 0,0 1 0,1-1 0,-1 1 0,0 0 0,1 0 0,-1 0 0,1 1 0,0 0 0,10-1 0,4 1 0,0 0 0,-1 2 0,32 3 0,-48-3 0,0-1 0,-1 1 0,1-1 0,-1 1 0,1 0 0,-1 0 0,1 0 0,-1 0 0,0 0 0,1 1 0,-1-1 0,0 1 0,0-1 0,0 1 0,0 0 0,0 0 0,-1 0 0,1 0 0,2 4 0,-3-4 0,0-1 0,-1 1 0,0-1 0,1 1 0,-1-1 0,0 1 0,0-1 0,0 1 0,0-1 0,0 1 0,0-1 0,0 1 0,0-1 0,-1 1 0,1-1 0,-1 1 0,1-1 0,-1 1 0,0-1 0,1 0 0,-1 1 0,0-1 0,0 0 0,0 0 0,0 1 0,0-1 0,0 0 0,0 0 0,0 0 0,0 0 0,-1 0 0,1-1 0,0 1 0,-2 1 0,-5 2 0,1 1 0,-1-1 0,0-1 0,0 1 0,-9 2 0,16-6 0,-1 1 0,1-1 0,-1 1 0,1-1 0,-1 0 0,1 0 0,-1 1 0,1-1 0,-1 0 0,0 0 0,1-1 0,-1 1 0,1 0 0,-1 0 0,1-1 0,-1 1 0,1-1 0,-1 0 0,1 1 0,-1-1 0,1 0 0,0 0 0,0 0 0,-1 0 0,1 0 0,0 0 0,0 0 0,0 0 0,0 0 0,0 0 0,0-1 0,0 1 0,0 0 0,1-1 0,-2-1 0,2 1 0,0 0 0,-1 1 0,1-1 0,0 0 0,0 1 0,0-1 0,0 0 0,0 1 0,1-1 0,-1 1 0,0-1 0,1 0 0,-1 1 0,1-1 0,0 1 0,-1-1 0,1 1 0,0-1 0,0 1 0,0 0 0,0-1 0,0 1 0,0 0 0,1 0 0,-1 0 0,0-1 0,2 0 0,43-26 0,-40 25 0,4-2 0,0 1 0,0 0 0,0 0 0,0 1 0,1 0 0,14-2 0,-23 5 0,0-1 0,0 1 0,0 0 0,0 0 0,0 0 0,0 0 0,0 0 0,0 0 0,0 1 0,0-1 0,0 1 0,0 0 0,0-1 0,0 1 0,0 0 0,0 0 0,0 0 0,0 0 0,-1 0 0,1 1 0,0-1 0,-1 0 0,1 1 0,-1 0 0,0-1 0,1 1 0,-1 0 0,0-1 0,0 1 0,0 0 0,0 0 0,0 0 0,-1 0 0,1 0 0,0 0 0,-1 0 0,0 0 0,1 0 0,-1 3 0,0 0 0,0 0 0,-1 0 0,0 0 0,1-1 0,-2 1 0,1 0 0,0 0 0,-1-1 0,0 1 0,0-1 0,0 0 0,-5 7 0,-41 52 0,28-40 0,14-17 0,-1 0 0,0 0 0,0 0 0,0-1 0,-1 0 0,0 0 0,0 0 0,0-2 0,-1 1 0,0-1 0,1 0 0,-1 0 0,0-1 0,-17 2 0,25-4 0,-1 0 0,1 0 0,0 1 0,0-1 0,-1 0 0,1 0 0,0 0 0,0 0 0,-1-1 0,1 1 0,0 0 0,0 0 0,0-1 0,-1 1 0,1-1 0,0 1 0,0-1 0,0 0 0,0 1 0,0-1 0,0 0 0,0 1 0,0-1 0,0 0 0,0 0 0,0 0 0,1 0 0,-1 0 0,0 0 0,1 0 0,-1 0 0,0-1 0,1 1 0,0 0 0,-1 0 0,1 0 0,0-1 0,-1 1 0,1 0 0,0 0 0,0-1 0,0 1 0,0 0 0,1-3 0,-1 0 0,1-1 0,1 1 0,-1-1 0,1 1 0,-1 0 0,1-1 0,0 1 0,1 0 0,-1 0 0,1 0 0,3-3 0,-2 2 0,1 1 0,-1 0 0,1 1 0,0-1 0,0 1 0,0 0 0,0 0 0,0 0 0,1 1 0,6-2 0,61-12 0,-55 13 0,37-10 0,-27 3-1365,-5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30.144"/>
    </inkml:context>
    <inkml:brush xml:id="br0">
      <inkml:brushProperty name="width" value="0.05" units="cm"/>
      <inkml:brushProperty name="height" value="0.05" units="cm"/>
      <inkml:brushProperty name="color" value="#E71224"/>
    </inkml:brush>
  </inkml:definitions>
  <inkml:trace contextRef="#ctx0" brushRef="#br0">335 85 24575,'-70'-1'0,"-77"3"0,144-2 0,0 1 0,0-1 0,1 1 0,-1 0 0,0-1 0,1 1 0,-1 0 0,1 1 0,-1-1 0,1 0 0,0 1 0,-1 0 0,1-1 0,0 1 0,0 0 0,0 0 0,0 0 0,0 0 0,1 0 0,-1 1 0,1-1 0,-1 1 0,1-1 0,0 1 0,0-1 0,0 1 0,0-1 0,0 1 0,1 0 0,-1 2 0,-1 11 0,1 0 0,0-1 0,1 1 0,2 20 0,0-10 0,-2-7 0,0-10 0,0 0 0,1 1 0,0-1 0,3 11 0,-4-18 0,1 0 0,0 1 0,0-1 0,0 0 0,0 0 0,0 0 0,0 0 0,1 0 0,-1 0 0,0 0 0,1 0 0,0-1 0,-1 1 0,1-1 0,0 1 0,0-1 0,0 1 0,0-1 0,0 0 0,0 0 0,4 1 0,13 2 0,0-1 0,0 0 0,0-1 0,1-2 0,-1 0 0,38-4 0,8-1 0,-39 6 0,-17-1 0,0 0 0,0 0 0,1 0 0,-1-1 0,14-4 0,-20 4 0,-1 0 0,0 0 0,1 0 0,-1 0 0,0 0 0,0-1 0,0 1 0,0-1 0,0 1 0,0-1 0,0 0 0,-1 0 0,1 0 0,-1 0 0,1 0 0,-1 0 0,0 0 0,1 0 0,-1-1 0,0 1 0,-1 0 0,1-1 0,0 1 0,-1-1 0,1-3 0,2-27 0,-1 0 0,-2 0 0,-7-57 0,7 86 0,-1 1 0,0-1 0,0 1 0,0-1 0,0 1 0,-1 0 0,1-1 0,-1 1 0,0 0 0,0 0 0,0 0 0,-1 1 0,1-1 0,-1 0 0,1 1 0,-1 0 0,-3-3 0,-6-3 0,-1 0 0,-27-11 0,3 0 0,27 14 0,1 1 0,-1 0 0,0 0 0,0 1 0,0 0 0,0 1 0,-20-2 0,-75 3 0,66 2 0,35-1 0,-1 0 0,1 0 0,-1 1 0,1-1 0,-1 1 0,1 0 0,0 0 0,-1 0 0,1 1 0,0 0 0,0-1 0,0 2 0,-5 2 0,6-2 0,1-1 0,-1 1 0,1 0 0,0 0 0,0 0 0,1 0 0,-1 0 0,0 0 0,1 1 0,0-1 0,0 0 0,0 1 0,0-1 0,1 1 0,-1-1 0,1 1 0,0 5 0,-1-1 0,1 0 0,0 0 0,0 0 0,1 0 0,0 0 0,5 15 0,-5-20 0,0 0 0,0-1 0,0 1 0,1-1 0,-1 1 0,1-1 0,0 0 0,0 0 0,0 0 0,0 0 0,0 0 0,0 0 0,0 0 0,1-1 0,-1 1 0,0-1 0,1 0 0,0 0 0,-1 1 0,1-2 0,0 1 0,-1 0 0,5 0 0,22 2 0,0-1 0,0-1 0,42-4 0,-8 0 0,-58 3 0,0-1 0,1 1 0,-1-1 0,0 0 0,1-1 0,-1 1 0,0-1 0,0 0 0,0 0 0,6-4 0,-10 5 0,1 0 0,0 0 0,-1 0 0,0 0 0,1-1 0,-1 1 0,0-1 0,1 1 0,-1-1 0,0 1 0,0-1 0,0 0 0,-1 0 0,1 1 0,0-1 0,-1 0 0,1 0 0,-1 0 0,1 0 0,-1 0 0,0 0 0,0 0 0,0 1 0,0-1 0,0 0 0,0 0 0,-1 0 0,1 0 0,-1 0 0,1 0 0,-2-3 0,0 1 0,0 0 0,-1 1 0,1-1 0,-1 1 0,1-1 0,-1 1 0,0 0 0,0 0 0,-1 0 0,1 1 0,-1-1 0,1 1 0,-1-1 0,0 1 0,0 1 0,0-1 0,0 0 0,0 1 0,0 0 0,-6-1 0,-9-2 0,0 1 0,0 1 0,-22 0 0,19 1 0,9 0 0,1 1 0,-1 0 0,0 1 0,-20 3 0,30-3 0,0-1 0,1 1 0,-1 0 0,1 0 0,-1 0 0,1 0 0,-1 1 0,1-1 0,-1 1 0,1-1 0,0 1 0,0 0 0,0 0 0,0 0 0,0 0 0,1 0 0,-1 0 0,0 1 0,1-1 0,0 1 0,-1-1 0,1 1 0,0-1 0,0 1 0,1-1 0,-2 6 0,0 3 0,1 1 0,0 0 0,1 0 0,0-1 0,0 1 0,5 22 0,-4-30 0,0 1 0,0-1 0,1 0 0,-1 0 0,1 1 0,0-1 0,0 0 0,0 0 0,1-1 0,0 1 0,-1-1 0,1 1 0,0-1 0,1 0 0,-1 0 0,1 0 0,-1 0 0,1-1 0,0 1 0,7 2 0,3 0 0,0-1 0,0-1 0,1 0 0,-1-1 0,1-1 0,19 0 0,89-9 0,-120 7 0,0 0 0,0 0 0,0 0 0,0 0 0,0 0 0,-1-1 0,1 1 0,0-1 0,-1 1 0,0-1 0,1 0 0,-1 0 0,0 0 0,0 0 0,0-1 0,0 1 0,0-1 0,-1 1 0,1-1 0,-1 1 0,1-1 0,-1 0 0,0 0 0,0 0 0,0 0 0,-1 0 0,1 0 0,0-4 0,0-7 0,1 0 0,-2 0 0,1 0 0,-4-25 0,2 36 0,1 0 0,-1 0 0,0 0 0,0 0 0,0 0 0,0 0 0,0 0 0,-1 0 0,1 1 0,-1-1 0,0 1 0,0-1 0,0 1 0,0-1 0,0 1 0,0 0 0,-1 0 0,1 0 0,-1 1 0,1-1 0,-1 0 0,0 1 0,0 0 0,0-1 0,1 1 0,-1 0 0,0 1 0,0-1 0,-5 0 0,-9-1 0,0 1 0,-1 0 0,1 1 0,-22 3 0,6 0 0,27-4 0,-1 2 0,1-1 0,0 1 0,-1 0 0,1 0 0,0 1 0,0 0 0,0 0 0,0 0 0,-7 4 0,10-4 0,1 0 0,0 1 0,-1-1 0,1 0 0,0 1 0,0-1 0,0 1 0,1 0 0,-1-1 0,1 1 0,-1 0 0,1 0 0,0 0 0,0 0 0,0 0 0,0 0 0,1 0 0,-1 1 0,1-1 0,0 0 0,0 0 0,1 5 0,-1-3 0,1 0 0,0 0 0,0 0 0,0 0 0,1 0 0,-1-1 0,1 1 0,0-1 0,1 1 0,-1-1 0,1 1 0,0-1 0,0 0 0,0-1 0,1 1 0,-1 0 0,1-1 0,0 0 0,0 0 0,9 5 0,6 4 0,2-2 0,-1 0 0,30 8 0,-46-16 0,19 4 0,0-1 0,1-1 0,0-1 0,0-1 0,0-1 0,0-1 0,35-4 0,-56 4 0,0 0 0,0-1 0,0 1 0,0-1 0,0 0 0,0 1 0,0-1 0,-1 0 0,1-1 0,0 1 0,0 0 0,-1-1 0,1 0 0,-1 1 0,1-1 0,-1 0 0,0 0 0,0-1 0,0 1 0,0 0 0,0-1 0,0 1 0,-1-1 0,1 1 0,1-5 0,-2 3 0,-1 1 0,1-1 0,0 0 0,-1 0 0,0 0 0,0 0 0,0 0 0,-1 0 0,1 0 0,-1 1 0,0-1 0,0 0 0,0 0 0,0 1 0,-1-1 0,1 1 0,-1-1 0,0 1 0,-3-4 0,-3-3 0,0 1 0,0 0 0,-1 0 0,-1 1 0,1 0 0,-1 0 0,-1 1 0,1 1 0,-1 0 0,0 0 0,0 1 0,-1 1 0,-16-5 0,6 3 0,-1 0 0,1 2 0,-1 1 0,1 1 0,-1 1 0,-33 2 0,53-1 0,0 0 0,-1 1 0,1-1 0,0 1 0,0 0 0,-1 0 0,1 0 0,0 1 0,0-1 0,0 1 0,0 0 0,0-1 0,1 1 0,-1 0 0,0 1 0,1-1 0,0 0 0,-1 1 0,1 0 0,0-1 0,0 1 0,0 0 0,1 0 0,-1 0 0,1 0 0,0 0 0,0 0 0,0 1 0,0-1 0,0 0 0,1 0 0,-1 1 0,1-1 0,0 1 0,0-1 0,0 0 0,0 1 0,1-1 0,-1 0 0,1 1 0,0-1 0,0 0 0,0 0 0,1 0 0,-1 0 0,1 0 0,0 0 0,-1 0 0,1 0 0,1 0 0,-1-1 0,3 4 0,0-2 0,0 0 0,1-1 0,-1 1 0,1-1 0,-1 0 0,1-1 0,0 1 0,0-1 0,0-1 0,1 1 0,10 1 0,-2-1 0,-1-1 0,1-1 0,-1 0 0,17-3 0,-28 3 0,0-1 0,0 1 0,0-1 0,0 0 0,0 0 0,-1 0 0,1-1 0,0 1 0,0-1 0,-1 1 0,1-1 0,2-3 0,-4 5 0,-1-1 0,1 1 0,-1-1 0,1 1 0,-1-1 0,1 0 0,-1 1 0,0-1 0,1 1 0,-1-1 0,0 0 0,0 0 0,0 1 0,1-1 0,-1 0 0,0 1 0,0-1 0,0 0 0,0 0 0,0 1 0,-1-2 0,1 1 0,-1 0 0,1-1 0,-1 1 0,1 0 0,-1 0 0,0 0 0,0 0 0,0 0 0,0 0 0,0 0 0,0 0 0,0 0 0,0 0 0,0 1 0,-2-2 0,-13-8 0,6 3 0,1 0 0,-1 1 0,-1 1 0,1 0 0,-1 0 0,1 1 0,-1 0 0,-1 1 0,-17-3 0,28 6 0,0 0 0,1-1 0,-1 1 0,0 0 0,0 0 0,0 0 0,1 0 0,-1 0 0,0 0 0,0 0 0,0 1 0,1-1 0,-1 0 0,0 0 0,1 1 0,-1-1 0,0 0 0,0 1 0,1-1 0,-1 1 0,-1 0 0,3-1 0,-1 1 0,0 0 0,0-1 0,0 1 0,0-1 0,0 1 0,0-1 0,1 1 0,-1-1 0,0 1 0,1-1 0,-1 1 0,0-1 0,1 1 0,-1-1 0,0 1 0,1-1 0,-1 1 0,1-1 0,-1 0 0,1 1 0,37 24 0,-33-22 0,23 17-10,-21-15-216,0 1 0,0-2 0,1 1 1,-1-1-1,17 7 0,2-4-6600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32.243"/>
    </inkml:context>
    <inkml:brush xml:id="br0">
      <inkml:brushProperty name="width" value="0.05" units="cm"/>
      <inkml:brushProperty name="height" value="0.05" units="cm"/>
      <inkml:brushProperty name="color" value="#E71224"/>
    </inkml:brush>
  </inkml:definitions>
  <inkml:trace contextRef="#ctx0" brushRef="#br0">1 0 24575,'15'18'0,"0"1"0,-1 0 0,-1 1 0,19 38 0,-20-35 0,1 0 0,0-1 0,33 39 0,-20-31 0,27 42 0,-34-43 0,2-2 0,25 26 0,-34-40 0,-2 1 0,0-1 0,0 2 0,-1-1 0,-1 1 0,0 0 0,-2 1 0,6 17 0,-10-29 0,4 10 0,1 0 0,1-1 0,0 0 0,1 0 0,15 17 0,56 53 0,-66-71 0,1-1 0,19 12 0,-18-13 0,-1 1 0,15 13 0,-16-12-1365,-1-2-5461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4:55:35.490"/>
    </inkml:context>
    <inkml:brush xml:id="br0">
      <inkml:brushProperty name="width" value="0.05" units="cm"/>
      <inkml:brushProperty name="height" value="0.05" units="cm"/>
      <inkml:brushProperty name="color" value="#E71224"/>
    </inkml:brush>
  </inkml:definitions>
  <inkml:trace contextRef="#ctx0" brushRef="#br0">0 228 24575,'51'1'0,"59"-3"0,-107 2-4,0 0 1,-1-1-1,1 1 0,0-1 0,-1 1 0,1-1 0,0 0 1,-1 0-1,1 0 0,-1-1 0,1 1 0,-1-1 0,0 1 1,0-1-1,1 0 0,-1 1 0,-1-1 0,1 0 0,0-1 1,2-2-1,-2 1 20,0 0 1,0 0 0,-1-1 0,1 1-1,-1 0 1,0-1 0,-1 1-1,1-1 1,-1 1 0,0-1-1,0-6 1,-1-2-203,-1 0 1,-1 1-1,0-1 0,0 1 1,-1-1-1,-1 1 1,-11-21-1,6 16-6640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3847-B665-7617-6038-8DF43200A4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97ACEB-3CC0-22BD-C6CD-DF32B3E137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A8AA24-4D7E-758F-615D-33DB71B74181}"/>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5" name="Footer Placeholder 4">
            <a:extLst>
              <a:ext uri="{FF2B5EF4-FFF2-40B4-BE49-F238E27FC236}">
                <a16:creationId xmlns:a16="http://schemas.microsoft.com/office/drawing/2014/main" id="{62FB3C83-6C6B-4059-7250-437E9FA60E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99282-3F2A-C1B2-F485-DB839FE28893}"/>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89169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360C-9C5F-4B4A-720F-3DB343DE36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221497-3933-EA01-CE85-0251CA4E7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DC1183-2A80-7F00-FDBA-526F5D8AFA92}"/>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5" name="Footer Placeholder 4">
            <a:extLst>
              <a:ext uri="{FF2B5EF4-FFF2-40B4-BE49-F238E27FC236}">
                <a16:creationId xmlns:a16="http://schemas.microsoft.com/office/drawing/2014/main" id="{9AF13BF0-0B39-41EA-6A7F-E26DC8FFA9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76A0DE-C692-3ADB-5EDE-1E92C370A4F1}"/>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329264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726A2-2FDB-4274-C78C-E23B4EA6CA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25A787-BA53-A64E-F982-7C4D960EF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C25E71-B95A-9AE8-7C56-F4AF1F2D4207}"/>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5" name="Footer Placeholder 4">
            <a:extLst>
              <a:ext uri="{FF2B5EF4-FFF2-40B4-BE49-F238E27FC236}">
                <a16:creationId xmlns:a16="http://schemas.microsoft.com/office/drawing/2014/main" id="{DF35737B-BCD5-253C-E3CA-CB2D1ADDDE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B9D386-DA7C-3E35-6C6C-8E5A60C810E8}"/>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61163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4B8C-7621-DAF3-F560-B559672A40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D43752-B1E6-5C23-BD1A-B8E7D93B23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8E2B22-8594-A1DE-0D84-DD2782BD53FF}"/>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5" name="Footer Placeholder 4">
            <a:extLst>
              <a:ext uri="{FF2B5EF4-FFF2-40B4-BE49-F238E27FC236}">
                <a16:creationId xmlns:a16="http://schemas.microsoft.com/office/drawing/2014/main" id="{CC26B75D-AFA0-FB22-E066-4876BD24B8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FF01FF-C3C9-B1D9-FFF0-BC58475268D7}"/>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273162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32A-B59B-4B30-9F7B-2D4B41D9C7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E2FE57-59AA-9E9C-CCEB-38B9B4AA78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A8ED0F-C307-E270-100E-EF411E632525}"/>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5" name="Footer Placeholder 4">
            <a:extLst>
              <a:ext uri="{FF2B5EF4-FFF2-40B4-BE49-F238E27FC236}">
                <a16:creationId xmlns:a16="http://schemas.microsoft.com/office/drawing/2014/main" id="{C329C5B5-3B5C-0F58-0D4D-0381681F0D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3CB901-5625-24A6-0DC8-8975380DB579}"/>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198342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E5FC-FA47-602C-7AB9-F07ACE206F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AE3C04-DD29-86D8-9835-DC69CC3E46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15FBE5-638E-4A87-A425-896ABEFD01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550552-9A67-CE1C-DB77-C7E5032B421A}"/>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6" name="Footer Placeholder 5">
            <a:extLst>
              <a:ext uri="{FF2B5EF4-FFF2-40B4-BE49-F238E27FC236}">
                <a16:creationId xmlns:a16="http://schemas.microsoft.com/office/drawing/2014/main" id="{3B868536-FF5F-A889-EE1B-6BDDA5AABC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FBB953-B8F7-97AE-22FC-04139213ACE4}"/>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1386745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B406-43AB-8BB6-E0A2-B32BF0CECA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783DAD-CCA1-1614-DDA7-007487EFA6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B43E91-AD7C-8938-AC7D-90652DAFBE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0B3C50-0B41-9CF3-7F3D-41F250DFC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F62FB9-DE65-211A-7473-AE9177FD1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7AEE49-381E-4132-CE29-4E7087D61E9E}"/>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8" name="Footer Placeholder 7">
            <a:extLst>
              <a:ext uri="{FF2B5EF4-FFF2-40B4-BE49-F238E27FC236}">
                <a16:creationId xmlns:a16="http://schemas.microsoft.com/office/drawing/2014/main" id="{A02DF5B0-D0A5-2CF1-A55E-ABB9EBD147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9CEBED-142A-7094-14FF-F6FA1DF71D5F}"/>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79449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556A-711C-551A-0A79-EC1E2F04AFA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902427-07B3-54CD-77C3-88979FCAAF00}"/>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4" name="Footer Placeholder 3">
            <a:extLst>
              <a:ext uri="{FF2B5EF4-FFF2-40B4-BE49-F238E27FC236}">
                <a16:creationId xmlns:a16="http://schemas.microsoft.com/office/drawing/2014/main" id="{C9F129A9-37EF-B895-0283-9DE86485AF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B29363-659B-C452-8E9F-93868D261227}"/>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2212797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30CF3-7311-E784-8C4B-773B13499D97}"/>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3" name="Footer Placeholder 2">
            <a:extLst>
              <a:ext uri="{FF2B5EF4-FFF2-40B4-BE49-F238E27FC236}">
                <a16:creationId xmlns:a16="http://schemas.microsoft.com/office/drawing/2014/main" id="{69CF7961-AB3B-C877-263F-349038F3DB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C30679-F231-1B4A-D2DD-C0D42CF1A00E}"/>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736163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2B6F-AC8A-A182-3504-CE26E5A1E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066A83-B446-61FD-5303-9EBF7D591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CA84D2-81CD-D27D-3307-0E1669552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6F0BCB-801B-0AC6-D011-9FC91CC261F6}"/>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6" name="Footer Placeholder 5">
            <a:extLst>
              <a:ext uri="{FF2B5EF4-FFF2-40B4-BE49-F238E27FC236}">
                <a16:creationId xmlns:a16="http://schemas.microsoft.com/office/drawing/2014/main" id="{C29D6C03-1473-F5FD-C3D3-F1E15BC2D2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54318E-47B3-BC8B-5E99-447D26AB99AC}"/>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887381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31F2-A0FB-D2FE-8359-6C3416429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EEB77C-B4A0-F43D-F4A0-E67AF27028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B5FC96-5E8D-D8A2-9662-2E6F83D85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ECAEA-FBE1-BCDC-177E-39E91ECEB17A}"/>
              </a:ext>
            </a:extLst>
          </p:cNvPr>
          <p:cNvSpPr>
            <a:spLocks noGrp="1"/>
          </p:cNvSpPr>
          <p:nvPr>
            <p:ph type="dt" sz="half" idx="10"/>
          </p:nvPr>
        </p:nvSpPr>
        <p:spPr/>
        <p:txBody>
          <a:bodyPr/>
          <a:lstStyle/>
          <a:p>
            <a:fld id="{42FAB602-8121-467F-A3CD-1FBFC45953CC}" type="datetimeFigureOut">
              <a:rPr lang="en-IN" smtClean="0"/>
              <a:t>22-11-2022</a:t>
            </a:fld>
            <a:endParaRPr lang="en-IN"/>
          </a:p>
        </p:txBody>
      </p:sp>
      <p:sp>
        <p:nvSpPr>
          <p:cNvPr id="6" name="Footer Placeholder 5">
            <a:extLst>
              <a:ext uri="{FF2B5EF4-FFF2-40B4-BE49-F238E27FC236}">
                <a16:creationId xmlns:a16="http://schemas.microsoft.com/office/drawing/2014/main" id="{35BABD26-BBCF-476E-E8EC-7EFFB16EC4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F7B9FB-B7B7-0C35-BEA2-571A3883DF61}"/>
              </a:ext>
            </a:extLst>
          </p:cNvPr>
          <p:cNvSpPr>
            <a:spLocks noGrp="1"/>
          </p:cNvSpPr>
          <p:nvPr>
            <p:ph type="sldNum" sz="quarter" idx="12"/>
          </p:nvPr>
        </p:nvSpPr>
        <p:spPr/>
        <p:txBody>
          <a:bodyPr/>
          <a:lstStyle/>
          <a:p>
            <a:fld id="{878020A7-C641-4832-893A-88EF91150571}" type="slidenum">
              <a:rPr lang="en-IN" smtClean="0"/>
              <a:t>‹#›</a:t>
            </a:fld>
            <a:endParaRPr lang="en-IN"/>
          </a:p>
        </p:txBody>
      </p:sp>
    </p:spTree>
    <p:extLst>
      <p:ext uri="{BB962C8B-B14F-4D97-AF65-F5344CB8AC3E}">
        <p14:creationId xmlns:p14="http://schemas.microsoft.com/office/powerpoint/2010/main" val="306419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4B13D-9870-EC00-21B2-6E8D70104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37468-928A-B5C5-EAFD-F74318AE83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C23FD-C5BD-40AE-443C-FA45868A6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FAB602-8121-467F-A3CD-1FBFC45953CC}" type="datetimeFigureOut">
              <a:rPr lang="en-IN" smtClean="0"/>
              <a:t>22-11-2022</a:t>
            </a:fld>
            <a:endParaRPr lang="en-IN"/>
          </a:p>
        </p:txBody>
      </p:sp>
      <p:sp>
        <p:nvSpPr>
          <p:cNvPr id="5" name="Footer Placeholder 4">
            <a:extLst>
              <a:ext uri="{FF2B5EF4-FFF2-40B4-BE49-F238E27FC236}">
                <a16:creationId xmlns:a16="http://schemas.microsoft.com/office/drawing/2014/main" id="{9C50E239-8AF5-CE18-9839-E3FD5DC0C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AEEB5-CA23-2C56-4AA9-D4B3139C7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8020A7-C641-4832-893A-88EF91150571}" type="slidenum">
              <a:rPr lang="en-IN" smtClean="0"/>
              <a:t>‹#›</a:t>
            </a:fld>
            <a:endParaRPr lang="en-IN"/>
          </a:p>
        </p:txBody>
      </p:sp>
    </p:spTree>
    <p:extLst>
      <p:ext uri="{BB962C8B-B14F-4D97-AF65-F5344CB8AC3E}">
        <p14:creationId xmlns:p14="http://schemas.microsoft.com/office/powerpoint/2010/main" val="3722054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2.xml"/><Relationship Id="rId7" Type="http://schemas.openxmlformats.org/officeDocument/2006/relationships/customXml" Target="../ink/ink15.xml"/><Relationship Id="rId2" Type="http://schemas.openxmlformats.org/officeDocument/2006/relationships/image" Target="../media/image16.tmp"/><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customXml" Target="../ink/ink13.xml"/><Relationship Id="rId10" Type="http://schemas.openxmlformats.org/officeDocument/2006/relationships/customXml" Target="../ink/ink18.xml"/><Relationship Id="rId4" Type="http://schemas.openxmlformats.org/officeDocument/2006/relationships/image" Target="../media/image5.png"/><Relationship Id="rId9" Type="http://schemas.openxmlformats.org/officeDocument/2006/relationships/customXml" Target="../ink/ink17.xml"/></Relationships>
</file>

<file path=ppt/slides/_rels/slide1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25.png"/><Relationship Id="rId3" Type="http://schemas.openxmlformats.org/officeDocument/2006/relationships/image" Target="../media/image20.tmp"/><Relationship Id="rId7" Type="http://schemas.openxmlformats.org/officeDocument/2006/relationships/image" Target="../media/image22.png"/><Relationship Id="rId12" Type="http://schemas.openxmlformats.org/officeDocument/2006/relationships/customXml" Target="../ink/ink23.xml"/><Relationship Id="rId17" Type="http://schemas.openxmlformats.org/officeDocument/2006/relationships/image" Target="../media/image27.png"/><Relationship Id="rId2" Type="http://schemas.openxmlformats.org/officeDocument/2006/relationships/image" Target="../media/image19.tmp"/><Relationship Id="rId16"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customXml" Target="../ink/ink20.xm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customXml" Target="../ink/ink22.xml"/><Relationship Id="rId4" Type="http://schemas.openxmlformats.org/officeDocument/2006/relationships/customXml" Target="../ink/ink19.xml"/><Relationship Id="rId9" Type="http://schemas.openxmlformats.org/officeDocument/2006/relationships/image" Target="../media/image23.png"/><Relationship Id="rId14" Type="http://schemas.openxmlformats.org/officeDocument/2006/relationships/customXml" Target="../ink/ink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31.xml"/><Relationship Id="rId3" Type="http://schemas.openxmlformats.org/officeDocument/2006/relationships/customXml" Target="../ink/ink26.xml"/><Relationship Id="rId7" Type="http://schemas.openxmlformats.org/officeDocument/2006/relationships/customXml" Target="../ink/ink28.xml"/><Relationship Id="rId12" Type="http://schemas.openxmlformats.org/officeDocument/2006/relationships/image" Target="../media/image35.png"/><Relationship Id="rId2" Type="http://schemas.openxmlformats.org/officeDocument/2006/relationships/image" Target="../media/image30.tmp"/><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30.xml"/><Relationship Id="rId5" Type="http://schemas.openxmlformats.org/officeDocument/2006/relationships/customXml" Target="../ink/ink27.xm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customXml" Target="../ink/ink29.xml"/><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 Id="rId4" Type="http://schemas.openxmlformats.org/officeDocument/2006/relationships/image" Target="../media/image46.tmp"/></Relationships>
</file>

<file path=ppt/slides/_rels/slide29.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8.tmp"/><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3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7.png"/><Relationship Id="rId18" Type="http://schemas.openxmlformats.org/officeDocument/2006/relationships/customXml" Target="../ink/ink9.xml"/><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customXml" Target="../ink/ink6.xml"/><Relationship Id="rId17" Type="http://schemas.openxmlformats.org/officeDocument/2006/relationships/image" Target="../media/image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customXml" Target="../ink/ink5.xml"/><Relationship Id="rId19"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customXml" Target="../ink/ink7.xml"/><Relationship Id="rId22" Type="http://schemas.openxmlformats.org/officeDocument/2006/relationships/customXml" Target="../ink/ink11.xml"/></Relationships>
</file>

<file path=ppt/slides/_rels/slide70.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AF84-8EA8-CE91-E384-83BA2DF213CC}"/>
              </a:ext>
            </a:extLst>
          </p:cNvPr>
          <p:cNvSpPr>
            <a:spLocks noGrp="1"/>
          </p:cNvSpPr>
          <p:nvPr>
            <p:ph type="ctrTitle"/>
          </p:nvPr>
        </p:nvSpPr>
        <p:spPr/>
        <p:txBody>
          <a:bodyPr/>
          <a:lstStyle/>
          <a:p>
            <a:r>
              <a:rPr lang="en-IN" dirty="0"/>
              <a:t>Deep Learning </a:t>
            </a:r>
          </a:p>
        </p:txBody>
      </p:sp>
      <p:sp>
        <p:nvSpPr>
          <p:cNvPr id="3" name="Subtitle 2">
            <a:extLst>
              <a:ext uri="{FF2B5EF4-FFF2-40B4-BE49-F238E27FC236}">
                <a16:creationId xmlns:a16="http://schemas.microsoft.com/office/drawing/2014/main" id="{1169E19C-99E5-CF70-7F70-9F183AB3C29D}"/>
              </a:ext>
            </a:extLst>
          </p:cNvPr>
          <p:cNvSpPr>
            <a:spLocks noGrp="1"/>
          </p:cNvSpPr>
          <p:nvPr>
            <p:ph type="subTitle" idx="1"/>
          </p:nvPr>
        </p:nvSpPr>
        <p:spPr/>
        <p:txBody>
          <a:bodyPr/>
          <a:lstStyle/>
          <a:p>
            <a:r>
              <a:rPr lang="en-IN" dirty="0"/>
              <a:t>References - &gt; Linked in and Udemy Course</a:t>
            </a:r>
          </a:p>
        </p:txBody>
      </p:sp>
    </p:spTree>
    <p:extLst>
      <p:ext uri="{BB962C8B-B14F-4D97-AF65-F5344CB8AC3E}">
        <p14:creationId xmlns:p14="http://schemas.microsoft.com/office/powerpoint/2010/main" val="3350402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D032-C9D1-B8FE-F5AC-49CD6026F159}"/>
              </a:ext>
            </a:extLst>
          </p:cNvPr>
          <p:cNvSpPr>
            <a:spLocks noGrp="1"/>
          </p:cNvSpPr>
          <p:nvPr>
            <p:ph type="title"/>
          </p:nvPr>
        </p:nvSpPr>
        <p:spPr/>
        <p:txBody>
          <a:bodyPr/>
          <a:lstStyle/>
          <a:p>
            <a:r>
              <a:rPr lang="en-IN" dirty="0"/>
              <a:t>Convolutional Neural Network (CNN)</a:t>
            </a:r>
          </a:p>
        </p:txBody>
      </p:sp>
      <p:pic>
        <p:nvPicPr>
          <p:cNvPr id="5" name="Content Placeholder 4">
            <a:extLst>
              <a:ext uri="{FF2B5EF4-FFF2-40B4-BE49-F238E27FC236}">
                <a16:creationId xmlns:a16="http://schemas.microsoft.com/office/drawing/2014/main" id="{B1DB3F04-8D95-FDC8-2890-25EDD01662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526" y="1316038"/>
            <a:ext cx="10515599" cy="4860925"/>
          </a:xfrm>
        </p:spPr>
      </p:pic>
    </p:spTree>
    <p:extLst>
      <p:ext uri="{BB962C8B-B14F-4D97-AF65-F5344CB8AC3E}">
        <p14:creationId xmlns:p14="http://schemas.microsoft.com/office/powerpoint/2010/main" val="27535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8FA7-628C-6D82-4985-F272066689E5}"/>
              </a:ext>
            </a:extLst>
          </p:cNvPr>
          <p:cNvSpPr>
            <a:spLocks noGrp="1"/>
          </p:cNvSpPr>
          <p:nvPr>
            <p:ph type="title"/>
          </p:nvPr>
        </p:nvSpPr>
        <p:spPr>
          <a:xfrm>
            <a:off x="838200" y="365126"/>
            <a:ext cx="10515600" cy="693654"/>
          </a:xfrm>
        </p:spPr>
        <p:txBody>
          <a:bodyPr>
            <a:normAutofit fontScale="90000"/>
          </a:bodyPr>
          <a:lstStyle/>
          <a:p>
            <a:br>
              <a:rPr lang="en-IN" dirty="0"/>
            </a:br>
            <a:endParaRPr lang="en-IN" dirty="0"/>
          </a:p>
        </p:txBody>
      </p:sp>
      <p:pic>
        <p:nvPicPr>
          <p:cNvPr id="5" name="Content Placeholder 4">
            <a:extLst>
              <a:ext uri="{FF2B5EF4-FFF2-40B4-BE49-F238E27FC236}">
                <a16:creationId xmlns:a16="http://schemas.microsoft.com/office/drawing/2014/main" id="{A41AB22D-D738-82AA-4AFA-5F7616C62B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6"/>
            <a:ext cx="10712116" cy="5811837"/>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19A601E-FB23-96E1-6779-C41C7803096A}"/>
                  </a:ext>
                </a:extLst>
              </p14:cNvPr>
              <p14:cNvContentPartPr/>
              <p14:nvPr/>
            </p14:nvContentPartPr>
            <p14:xfrm>
              <a:off x="6695570" y="2349701"/>
              <a:ext cx="360" cy="360"/>
            </p14:xfrm>
          </p:contentPart>
        </mc:Choice>
        <mc:Fallback>
          <p:pic>
            <p:nvPicPr>
              <p:cNvPr id="6" name="Ink 5">
                <a:extLst>
                  <a:ext uri="{FF2B5EF4-FFF2-40B4-BE49-F238E27FC236}">
                    <a16:creationId xmlns:a16="http://schemas.microsoft.com/office/drawing/2014/main" id="{119A601E-FB23-96E1-6779-C41C7803096A}"/>
                  </a:ext>
                </a:extLst>
              </p:cNvPr>
              <p:cNvPicPr/>
              <p:nvPr/>
            </p:nvPicPr>
            <p:blipFill>
              <a:blip r:embed="rId4"/>
              <a:stretch>
                <a:fillRect/>
              </a:stretch>
            </p:blipFill>
            <p:spPr>
              <a:xfrm>
                <a:off x="6686930" y="2341061"/>
                <a:ext cx="18000" cy="18000"/>
              </a:xfrm>
              <a:prstGeom prst="rect">
                <a:avLst/>
              </a:prstGeom>
            </p:spPr>
          </p:pic>
        </mc:Fallback>
      </mc:AlternateContent>
      <p:grpSp>
        <p:nvGrpSpPr>
          <p:cNvPr id="9" name="Group 8">
            <a:extLst>
              <a:ext uri="{FF2B5EF4-FFF2-40B4-BE49-F238E27FC236}">
                <a16:creationId xmlns:a16="http://schemas.microsoft.com/office/drawing/2014/main" id="{D708BDFB-6C7A-24DE-4C4B-84EACB8CC7E0}"/>
              </a:ext>
            </a:extLst>
          </p:cNvPr>
          <p:cNvGrpSpPr/>
          <p:nvPr/>
        </p:nvGrpSpPr>
        <p:grpSpPr>
          <a:xfrm>
            <a:off x="6499010" y="1563461"/>
            <a:ext cx="360" cy="360"/>
            <a:chOff x="6499010" y="1563461"/>
            <a:chExt cx="360" cy="36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A1AE713-CE71-9C88-854B-00225888A947}"/>
                    </a:ext>
                  </a:extLst>
                </p14:cNvPr>
                <p14:cNvContentPartPr/>
                <p14:nvPr/>
              </p14:nvContentPartPr>
              <p14:xfrm>
                <a:off x="6499010" y="1563461"/>
                <a:ext cx="360" cy="360"/>
              </p14:xfrm>
            </p:contentPart>
          </mc:Choice>
          <mc:Fallback>
            <p:pic>
              <p:nvPicPr>
                <p:cNvPr id="7" name="Ink 6">
                  <a:extLst>
                    <a:ext uri="{FF2B5EF4-FFF2-40B4-BE49-F238E27FC236}">
                      <a16:creationId xmlns:a16="http://schemas.microsoft.com/office/drawing/2014/main" id="{CA1AE713-CE71-9C88-854B-00225888A947}"/>
                    </a:ext>
                  </a:extLst>
                </p:cNvPr>
                <p:cNvPicPr/>
                <p:nvPr/>
              </p:nvPicPr>
              <p:blipFill>
                <a:blip r:embed="rId4"/>
                <a:stretch>
                  <a:fillRect/>
                </a:stretch>
              </p:blipFill>
              <p:spPr>
                <a:xfrm>
                  <a:off x="6490370" y="155446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F58367EE-04DE-0DEE-C5E9-0DACFEC36442}"/>
                    </a:ext>
                  </a:extLst>
                </p14:cNvPr>
                <p14:cNvContentPartPr/>
                <p14:nvPr/>
              </p14:nvContentPartPr>
              <p14:xfrm>
                <a:off x="6499010" y="1563461"/>
                <a:ext cx="360" cy="360"/>
              </p14:xfrm>
            </p:contentPart>
          </mc:Choice>
          <mc:Fallback>
            <p:pic>
              <p:nvPicPr>
                <p:cNvPr id="8" name="Ink 7">
                  <a:extLst>
                    <a:ext uri="{FF2B5EF4-FFF2-40B4-BE49-F238E27FC236}">
                      <a16:creationId xmlns:a16="http://schemas.microsoft.com/office/drawing/2014/main" id="{F58367EE-04DE-0DEE-C5E9-0DACFEC36442}"/>
                    </a:ext>
                  </a:extLst>
                </p:cNvPr>
                <p:cNvPicPr/>
                <p:nvPr/>
              </p:nvPicPr>
              <p:blipFill>
                <a:blip r:embed="rId4"/>
                <a:stretch>
                  <a:fillRect/>
                </a:stretch>
              </p:blipFill>
              <p:spPr>
                <a:xfrm>
                  <a:off x="6490370" y="1554461"/>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9FDD1336-A974-4C7B-8AD1-E6BBF2D3403D}"/>
                  </a:ext>
                </a:extLst>
              </p14:cNvPr>
              <p14:cNvContentPartPr/>
              <p14:nvPr/>
            </p14:nvContentPartPr>
            <p14:xfrm>
              <a:off x="11041850" y="2487221"/>
              <a:ext cx="360" cy="360"/>
            </p14:xfrm>
          </p:contentPart>
        </mc:Choice>
        <mc:Fallback>
          <p:pic>
            <p:nvPicPr>
              <p:cNvPr id="10" name="Ink 9">
                <a:extLst>
                  <a:ext uri="{FF2B5EF4-FFF2-40B4-BE49-F238E27FC236}">
                    <a16:creationId xmlns:a16="http://schemas.microsoft.com/office/drawing/2014/main" id="{9FDD1336-A974-4C7B-8AD1-E6BBF2D3403D}"/>
                  </a:ext>
                </a:extLst>
              </p:cNvPr>
              <p:cNvPicPr/>
              <p:nvPr/>
            </p:nvPicPr>
            <p:blipFill>
              <a:blip r:embed="rId4"/>
              <a:stretch>
                <a:fillRect/>
              </a:stretch>
            </p:blipFill>
            <p:spPr>
              <a:xfrm>
                <a:off x="11032850" y="24785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22886A96-DD71-9BEA-743C-319383E1FE74}"/>
                  </a:ext>
                </a:extLst>
              </p14:cNvPr>
              <p14:cNvContentPartPr/>
              <p14:nvPr/>
            </p14:nvContentPartPr>
            <p14:xfrm>
              <a:off x="11483930" y="412541"/>
              <a:ext cx="360" cy="360"/>
            </p14:xfrm>
          </p:contentPart>
        </mc:Choice>
        <mc:Fallback>
          <p:pic>
            <p:nvPicPr>
              <p:cNvPr id="11" name="Ink 10">
                <a:extLst>
                  <a:ext uri="{FF2B5EF4-FFF2-40B4-BE49-F238E27FC236}">
                    <a16:creationId xmlns:a16="http://schemas.microsoft.com/office/drawing/2014/main" id="{22886A96-DD71-9BEA-743C-319383E1FE74}"/>
                  </a:ext>
                </a:extLst>
              </p:cNvPr>
              <p:cNvPicPr/>
              <p:nvPr/>
            </p:nvPicPr>
            <p:blipFill>
              <a:blip r:embed="rId4"/>
              <a:stretch>
                <a:fillRect/>
              </a:stretch>
            </p:blipFill>
            <p:spPr>
              <a:xfrm>
                <a:off x="11474930" y="40390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2DD7E641-CC0B-48D1-2E9D-B4E3AED72BBC}"/>
                  </a:ext>
                </a:extLst>
              </p14:cNvPr>
              <p14:cNvContentPartPr/>
              <p14:nvPr/>
            </p14:nvContentPartPr>
            <p14:xfrm>
              <a:off x="9143570" y="3205421"/>
              <a:ext cx="360" cy="360"/>
            </p14:xfrm>
          </p:contentPart>
        </mc:Choice>
        <mc:Fallback>
          <p:pic>
            <p:nvPicPr>
              <p:cNvPr id="12" name="Ink 11">
                <a:extLst>
                  <a:ext uri="{FF2B5EF4-FFF2-40B4-BE49-F238E27FC236}">
                    <a16:creationId xmlns:a16="http://schemas.microsoft.com/office/drawing/2014/main" id="{2DD7E641-CC0B-48D1-2E9D-B4E3AED72BBC}"/>
                  </a:ext>
                </a:extLst>
              </p:cNvPr>
              <p:cNvPicPr/>
              <p:nvPr/>
            </p:nvPicPr>
            <p:blipFill>
              <a:blip r:embed="rId4"/>
              <a:stretch>
                <a:fillRect/>
              </a:stretch>
            </p:blipFill>
            <p:spPr>
              <a:xfrm>
                <a:off x="9134930" y="31964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2267CD37-387C-8ECC-B2F5-1C9769D9DC44}"/>
                  </a:ext>
                </a:extLst>
              </p14:cNvPr>
              <p14:cNvContentPartPr/>
              <p14:nvPr/>
            </p14:nvContentPartPr>
            <p14:xfrm>
              <a:off x="3942650" y="3028301"/>
              <a:ext cx="360" cy="360"/>
            </p14:xfrm>
          </p:contentPart>
        </mc:Choice>
        <mc:Fallback>
          <p:pic>
            <p:nvPicPr>
              <p:cNvPr id="13" name="Ink 12">
                <a:extLst>
                  <a:ext uri="{FF2B5EF4-FFF2-40B4-BE49-F238E27FC236}">
                    <a16:creationId xmlns:a16="http://schemas.microsoft.com/office/drawing/2014/main" id="{2267CD37-387C-8ECC-B2F5-1C9769D9DC44}"/>
                  </a:ext>
                </a:extLst>
              </p:cNvPr>
              <p:cNvPicPr/>
              <p:nvPr/>
            </p:nvPicPr>
            <p:blipFill>
              <a:blip r:embed="rId4"/>
              <a:stretch>
                <a:fillRect/>
              </a:stretch>
            </p:blipFill>
            <p:spPr>
              <a:xfrm>
                <a:off x="3933650" y="3019661"/>
                <a:ext cx="18000" cy="18000"/>
              </a:xfrm>
              <a:prstGeom prst="rect">
                <a:avLst/>
              </a:prstGeom>
            </p:spPr>
          </p:pic>
        </mc:Fallback>
      </mc:AlternateContent>
    </p:spTree>
    <p:extLst>
      <p:ext uri="{BB962C8B-B14F-4D97-AF65-F5344CB8AC3E}">
        <p14:creationId xmlns:p14="http://schemas.microsoft.com/office/powerpoint/2010/main" val="3683546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052CF-CAED-1138-EF96-D374D40FE71E}"/>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190E673A-EF9F-DD93-27E3-AB628FC20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642" y="753979"/>
            <a:ext cx="11020926" cy="5598695"/>
          </a:xfrm>
        </p:spPr>
      </p:pic>
    </p:spTree>
    <p:extLst>
      <p:ext uri="{BB962C8B-B14F-4D97-AF65-F5344CB8AC3E}">
        <p14:creationId xmlns:p14="http://schemas.microsoft.com/office/powerpoint/2010/main" val="69423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DD53-8202-3880-E6ED-6198A5AD4659}"/>
              </a:ext>
            </a:extLst>
          </p:cNvPr>
          <p:cNvSpPr>
            <a:spLocks noGrp="1"/>
          </p:cNvSpPr>
          <p:nvPr>
            <p:ph type="title"/>
          </p:nvPr>
        </p:nvSpPr>
        <p:spPr>
          <a:xfrm>
            <a:off x="838200" y="365125"/>
            <a:ext cx="10515600" cy="533233"/>
          </a:xfrm>
        </p:spPr>
        <p:txBody>
          <a:bodyPr>
            <a:normAutofit fontScale="90000"/>
          </a:bodyPr>
          <a:lstStyle/>
          <a:p>
            <a:br>
              <a:rPr lang="en-IN" dirty="0"/>
            </a:br>
            <a:endParaRPr lang="en-IN" dirty="0"/>
          </a:p>
        </p:txBody>
      </p:sp>
      <p:pic>
        <p:nvPicPr>
          <p:cNvPr id="5" name="Content Placeholder 4">
            <a:extLst>
              <a:ext uri="{FF2B5EF4-FFF2-40B4-BE49-F238E27FC236}">
                <a16:creationId xmlns:a16="http://schemas.microsoft.com/office/drawing/2014/main" id="{8C664F2D-4588-885C-B842-D0EA6EDB5F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516" y="898358"/>
            <a:ext cx="10972800" cy="5278605"/>
          </a:xfrm>
        </p:spPr>
      </p:pic>
    </p:spTree>
    <p:extLst>
      <p:ext uri="{BB962C8B-B14F-4D97-AF65-F5344CB8AC3E}">
        <p14:creationId xmlns:p14="http://schemas.microsoft.com/office/powerpoint/2010/main" val="110633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5067-FFE5-0869-1A92-17D1AE98D756}"/>
              </a:ext>
            </a:extLst>
          </p:cNvPr>
          <p:cNvSpPr>
            <a:spLocks noGrp="1"/>
          </p:cNvSpPr>
          <p:nvPr>
            <p:ph type="title"/>
          </p:nvPr>
        </p:nvSpPr>
        <p:spPr>
          <a:xfrm>
            <a:off x="838200" y="365126"/>
            <a:ext cx="10515600" cy="779462"/>
          </a:xfrm>
        </p:spPr>
        <p:txBody>
          <a:bodyPr/>
          <a:lstStyle/>
          <a:p>
            <a:r>
              <a:rPr lang="en-IN" dirty="0"/>
              <a:t>Step 1 : Convolution</a:t>
            </a:r>
          </a:p>
        </p:txBody>
      </p:sp>
      <p:sp>
        <p:nvSpPr>
          <p:cNvPr id="7" name="Content Placeholder 6">
            <a:extLst>
              <a:ext uri="{FF2B5EF4-FFF2-40B4-BE49-F238E27FC236}">
                <a16:creationId xmlns:a16="http://schemas.microsoft.com/office/drawing/2014/main" id="{50EC4115-7350-91D6-DA6E-20F27EF159A5}"/>
              </a:ext>
            </a:extLst>
          </p:cNvPr>
          <p:cNvSpPr>
            <a:spLocks noGrp="1"/>
          </p:cNvSpPr>
          <p:nvPr>
            <p:ph idx="1"/>
          </p:nvPr>
        </p:nvSpPr>
        <p:spPr/>
        <p:txBody>
          <a:bodyPr/>
          <a:lstStyle/>
          <a:p>
            <a:pPr marL="0" indent="0">
              <a:buNone/>
            </a:pPr>
            <a:endParaRPr lang="en-IN" dirty="0"/>
          </a:p>
          <a:p>
            <a:endParaRPr lang="en-IN" dirty="0"/>
          </a:p>
        </p:txBody>
      </p:sp>
      <p:pic>
        <p:nvPicPr>
          <p:cNvPr id="8" name="Content Placeholder 4">
            <a:extLst>
              <a:ext uri="{FF2B5EF4-FFF2-40B4-BE49-F238E27FC236}">
                <a16:creationId xmlns:a16="http://schemas.microsoft.com/office/drawing/2014/main" id="{B45DCC4C-EDAD-9981-C543-8B439BEE6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62080"/>
            <a:ext cx="4778154" cy="1204064"/>
          </a:xfrm>
          <a:prstGeom prst="rect">
            <a:avLst/>
          </a:prstGeom>
        </p:spPr>
      </p:pic>
      <p:sp>
        <p:nvSpPr>
          <p:cNvPr id="11" name="TextBox 10">
            <a:extLst>
              <a:ext uri="{FF2B5EF4-FFF2-40B4-BE49-F238E27FC236}">
                <a16:creationId xmlns:a16="http://schemas.microsoft.com/office/drawing/2014/main" id="{5502767D-D0DA-6C6E-DAB0-1ADA0DEF8A88}"/>
              </a:ext>
            </a:extLst>
          </p:cNvPr>
          <p:cNvSpPr txBox="1"/>
          <p:nvPr/>
        </p:nvSpPr>
        <p:spPr>
          <a:xfrm>
            <a:off x="6673516" y="4828674"/>
            <a:ext cx="1267326" cy="646331"/>
          </a:xfrm>
          <a:prstGeom prst="rect">
            <a:avLst/>
          </a:prstGeom>
          <a:noFill/>
        </p:spPr>
        <p:txBody>
          <a:bodyPr wrap="square" rtlCol="0">
            <a:spAutoFit/>
          </a:bodyPr>
          <a:lstStyle/>
          <a:p>
            <a:r>
              <a:rPr lang="en-IN" dirty="0"/>
              <a:t>Kernel</a:t>
            </a:r>
          </a:p>
          <a:p>
            <a:endParaRPr lang="en-IN" dirty="0"/>
          </a:p>
        </p:txBody>
      </p:sp>
      <p:pic>
        <p:nvPicPr>
          <p:cNvPr id="15" name="Picture 14">
            <a:extLst>
              <a:ext uri="{FF2B5EF4-FFF2-40B4-BE49-F238E27FC236}">
                <a16:creationId xmlns:a16="http://schemas.microsoft.com/office/drawing/2014/main" id="{A494A917-FC84-AA9F-0301-98281FB4B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44115"/>
            <a:ext cx="10647947" cy="4087717"/>
          </a:xfrm>
          <a:prstGeom prst="rect">
            <a:avLst/>
          </a:prstGeom>
        </p:spPr>
      </p:pic>
      <p:sp>
        <p:nvSpPr>
          <p:cNvPr id="16" name="TextBox 15">
            <a:extLst>
              <a:ext uri="{FF2B5EF4-FFF2-40B4-BE49-F238E27FC236}">
                <a16:creationId xmlns:a16="http://schemas.microsoft.com/office/drawing/2014/main" id="{78318508-3442-A249-D02C-5CD97A23FDD8}"/>
              </a:ext>
            </a:extLst>
          </p:cNvPr>
          <p:cNvSpPr txBox="1"/>
          <p:nvPr/>
        </p:nvSpPr>
        <p:spPr>
          <a:xfrm flipH="1">
            <a:off x="6858247" y="5475005"/>
            <a:ext cx="1387395" cy="369332"/>
          </a:xfrm>
          <a:prstGeom prst="rect">
            <a:avLst/>
          </a:prstGeom>
          <a:noFill/>
        </p:spPr>
        <p:txBody>
          <a:bodyPr wrap="square" rtlCol="0">
            <a:spAutoFit/>
          </a:bodyPr>
          <a:lstStyle/>
          <a:p>
            <a:r>
              <a:rPr lang="en-IN" dirty="0"/>
              <a:t>Kernel</a:t>
            </a:r>
          </a:p>
        </p:txBody>
      </p:sp>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A2FED59B-CA80-46D8-524B-07222AB369D5}"/>
                  </a:ext>
                </a:extLst>
              </p14:cNvPr>
              <p14:cNvContentPartPr/>
              <p14:nvPr/>
            </p14:nvContentPartPr>
            <p14:xfrm>
              <a:off x="1463690" y="2082108"/>
              <a:ext cx="1566360" cy="1526400"/>
            </p14:xfrm>
          </p:contentPart>
        </mc:Choice>
        <mc:Fallback>
          <p:pic>
            <p:nvPicPr>
              <p:cNvPr id="17" name="Ink 16">
                <a:extLst>
                  <a:ext uri="{FF2B5EF4-FFF2-40B4-BE49-F238E27FC236}">
                    <a16:creationId xmlns:a16="http://schemas.microsoft.com/office/drawing/2014/main" id="{A2FED59B-CA80-46D8-524B-07222AB369D5}"/>
                  </a:ext>
                </a:extLst>
              </p:cNvPr>
              <p:cNvPicPr/>
              <p:nvPr/>
            </p:nvPicPr>
            <p:blipFill>
              <a:blip r:embed="rId5"/>
              <a:stretch>
                <a:fillRect/>
              </a:stretch>
            </p:blipFill>
            <p:spPr>
              <a:xfrm>
                <a:off x="1455050" y="2073468"/>
                <a:ext cx="1584000" cy="1544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7DEA55C9-3F8A-B3A9-6623-04415A23C423}"/>
                  </a:ext>
                </a:extLst>
              </p14:cNvPr>
              <p14:cNvContentPartPr/>
              <p14:nvPr/>
            </p14:nvContentPartPr>
            <p14:xfrm>
              <a:off x="2053730" y="2120988"/>
              <a:ext cx="1388520" cy="1577520"/>
            </p14:xfrm>
          </p:contentPart>
        </mc:Choice>
        <mc:Fallback>
          <p:pic>
            <p:nvPicPr>
              <p:cNvPr id="18" name="Ink 17">
                <a:extLst>
                  <a:ext uri="{FF2B5EF4-FFF2-40B4-BE49-F238E27FC236}">
                    <a16:creationId xmlns:a16="http://schemas.microsoft.com/office/drawing/2014/main" id="{7DEA55C9-3F8A-B3A9-6623-04415A23C423}"/>
                  </a:ext>
                </a:extLst>
              </p:cNvPr>
              <p:cNvPicPr/>
              <p:nvPr/>
            </p:nvPicPr>
            <p:blipFill>
              <a:blip r:embed="rId7"/>
              <a:stretch>
                <a:fillRect/>
              </a:stretch>
            </p:blipFill>
            <p:spPr>
              <a:xfrm>
                <a:off x="2045090" y="2112348"/>
                <a:ext cx="1406160" cy="1595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01C20A28-9E30-D559-D80E-CF7A281C1E06}"/>
                  </a:ext>
                </a:extLst>
              </p14:cNvPr>
              <p14:cNvContentPartPr/>
              <p14:nvPr/>
            </p14:nvContentPartPr>
            <p14:xfrm>
              <a:off x="2505530" y="2083548"/>
              <a:ext cx="1330200" cy="1575360"/>
            </p14:xfrm>
          </p:contentPart>
        </mc:Choice>
        <mc:Fallback>
          <p:pic>
            <p:nvPicPr>
              <p:cNvPr id="19" name="Ink 18">
                <a:extLst>
                  <a:ext uri="{FF2B5EF4-FFF2-40B4-BE49-F238E27FC236}">
                    <a16:creationId xmlns:a16="http://schemas.microsoft.com/office/drawing/2014/main" id="{01C20A28-9E30-D559-D80E-CF7A281C1E06}"/>
                  </a:ext>
                </a:extLst>
              </p:cNvPr>
              <p:cNvPicPr/>
              <p:nvPr/>
            </p:nvPicPr>
            <p:blipFill>
              <a:blip r:embed="rId9"/>
              <a:stretch>
                <a:fillRect/>
              </a:stretch>
            </p:blipFill>
            <p:spPr>
              <a:xfrm>
                <a:off x="2496530" y="2074908"/>
                <a:ext cx="1347840" cy="159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3B97B42A-75CD-0ADF-27FB-E4307528986B}"/>
                  </a:ext>
                </a:extLst>
              </p14:cNvPr>
              <p14:cNvContentPartPr/>
              <p14:nvPr/>
            </p14:nvContentPartPr>
            <p14:xfrm>
              <a:off x="2909450" y="2083188"/>
              <a:ext cx="1369800" cy="1506240"/>
            </p14:xfrm>
          </p:contentPart>
        </mc:Choice>
        <mc:Fallback>
          <p:pic>
            <p:nvPicPr>
              <p:cNvPr id="20" name="Ink 19">
                <a:extLst>
                  <a:ext uri="{FF2B5EF4-FFF2-40B4-BE49-F238E27FC236}">
                    <a16:creationId xmlns:a16="http://schemas.microsoft.com/office/drawing/2014/main" id="{3B97B42A-75CD-0ADF-27FB-E4307528986B}"/>
                  </a:ext>
                </a:extLst>
              </p:cNvPr>
              <p:cNvPicPr/>
              <p:nvPr/>
            </p:nvPicPr>
            <p:blipFill>
              <a:blip r:embed="rId11"/>
              <a:stretch>
                <a:fillRect/>
              </a:stretch>
            </p:blipFill>
            <p:spPr>
              <a:xfrm>
                <a:off x="2900810" y="2074548"/>
                <a:ext cx="1387440" cy="1523880"/>
              </a:xfrm>
              <a:prstGeom prst="rect">
                <a:avLst/>
              </a:prstGeom>
            </p:spPr>
          </p:pic>
        </mc:Fallback>
      </mc:AlternateContent>
      <p:grpSp>
        <p:nvGrpSpPr>
          <p:cNvPr id="25" name="Group 24">
            <a:extLst>
              <a:ext uri="{FF2B5EF4-FFF2-40B4-BE49-F238E27FC236}">
                <a16:creationId xmlns:a16="http://schemas.microsoft.com/office/drawing/2014/main" id="{0355A0C4-EECF-7EAD-3AB2-FF49842A8DE3}"/>
              </a:ext>
            </a:extLst>
          </p:cNvPr>
          <p:cNvGrpSpPr/>
          <p:nvPr/>
        </p:nvGrpSpPr>
        <p:grpSpPr>
          <a:xfrm>
            <a:off x="3411290" y="1454988"/>
            <a:ext cx="2782080" cy="2154240"/>
            <a:chOff x="3411290" y="1454988"/>
            <a:chExt cx="2782080" cy="2154240"/>
          </a:xfrm>
        </p:grpSpPr>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2A1F9137-8BA3-278E-E095-20690D23E154}"/>
                    </a:ext>
                  </a:extLst>
                </p14:cNvPr>
                <p14:cNvContentPartPr/>
                <p14:nvPr/>
              </p14:nvContentPartPr>
              <p14:xfrm>
                <a:off x="3411290" y="1985988"/>
                <a:ext cx="1347840" cy="1623240"/>
              </p14:xfrm>
            </p:contentPart>
          </mc:Choice>
          <mc:Fallback>
            <p:pic>
              <p:nvPicPr>
                <p:cNvPr id="21" name="Ink 20">
                  <a:extLst>
                    <a:ext uri="{FF2B5EF4-FFF2-40B4-BE49-F238E27FC236}">
                      <a16:creationId xmlns:a16="http://schemas.microsoft.com/office/drawing/2014/main" id="{2A1F9137-8BA3-278E-E095-20690D23E154}"/>
                    </a:ext>
                  </a:extLst>
                </p:cNvPr>
                <p:cNvPicPr/>
                <p:nvPr/>
              </p:nvPicPr>
              <p:blipFill>
                <a:blip r:embed="rId13"/>
                <a:stretch>
                  <a:fillRect/>
                </a:stretch>
              </p:blipFill>
              <p:spPr>
                <a:xfrm>
                  <a:off x="3402290" y="1976988"/>
                  <a:ext cx="1365480" cy="1640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965F5CFF-4CAF-6F42-FE26-372F28E3BB00}"/>
                    </a:ext>
                  </a:extLst>
                </p14:cNvPr>
                <p14:cNvContentPartPr/>
                <p14:nvPr/>
              </p14:nvContentPartPr>
              <p14:xfrm>
                <a:off x="4650410" y="1629948"/>
                <a:ext cx="1506960" cy="651240"/>
              </p14:xfrm>
            </p:contentPart>
          </mc:Choice>
          <mc:Fallback>
            <p:pic>
              <p:nvPicPr>
                <p:cNvPr id="22" name="Ink 21">
                  <a:extLst>
                    <a:ext uri="{FF2B5EF4-FFF2-40B4-BE49-F238E27FC236}">
                      <a16:creationId xmlns:a16="http://schemas.microsoft.com/office/drawing/2014/main" id="{965F5CFF-4CAF-6F42-FE26-372F28E3BB00}"/>
                    </a:ext>
                  </a:extLst>
                </p:cNvPr>
                <p:cNvPicPr/>
                <p:nvPr/>
              </p:nvPicPr>
              <p:blipFill>
                <a:blip r:embed="rId15"/>
                <a:stretch>
                  <a:fillRect/>
                </a:stretch>
              </p:blipFill>
              <p:spPr>
                <a:xfrm>
                  <a:off x="4641410" y="1621308"/>
                  <a:ext cx="1524600" cy="668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DD960DDD-D726-40B9-65B2-728B39CE21DF}"/>
                    </a:ext>
                  </a:extLst>
                </p14:cNvPr>
                <p14:cNvContentPartPr/>
                <p14:nvPr/>
              </p14:nvContentPartPr>
              <p14:xfrm>
                <a:off x="6007250" y="1454988"/>
                <a:ext cx="186120" cy="360000"/>
              </p14:xfrm>
            </p:contentPart>
          </mc:Choice>
          <mc:Fallback>
            <p:pic>
              <p:nvPicPr>
                <p:cNvPr id="24" name="Ink 23">
                  <a:extLst>
                    <a:ext uri="{FF2B5EF4-FFF2-40B4-BE49-F238E27FC236}">
                      <a16:creationId xmlns:a16="http://schemas.microsoft.com/office/drawing/2014/main" id="{DD960DDD-D726-40B9-65B2-728B39CE21DF}"/>
                    </a:ext>
                  </a:extLst>
                </p:cNvPr>
                <p:cNvPicPr/>
                <p:nvPr/>
              </p:nvPicPr>
              <p:blipFill>
                <a:blip r:embed="rId17"/>
                <a:stretch>
                  <a:fillRect/>
                </a:stretch>
              </p:blipFill>
              <p:spPr>
                <a:xfrm>
                  <a:off x="5998610" y="1446348"/>
                  <a:ext cx="203760" cy="377640"/>
                </a:xfrm>
                <a:prstGeom prst="rect">
                  <a:avLst/>
                </a:prstGeom>
              </p:spPr>
            </p:pic>
          </mc:Fallback>
        </mc:AlternateContent>
      </p:grpSp>
      <p:sp>
        <p:nvSpPr>
          <p:cNvPr id="26" name="TextBox 25">
            <a:extLst>
              <a:ext uri="{FF2B5EF4-FFF2-40B4-BE49-F238E27FC236}">
                <a16:creationId xmlns:a16="http://schemas.microsoft.com/office/drawing/2014/main" id="{1629B25E-1219-6C2E-F0C8-D2C2BDFE8757}"/>
              </a:ext>
            </a:extLst>
          </p:cNvPr>
          <p:cNvSpPr txBox="1"/>
          <p:nvPr/>
        </p:nvSpPr>
        <p:spPr>
          <a:xfrm>
            <a:off x="6282813" y="1263078"/>
            <a:ext cx="3145751" cy="369332"/>
          </a:xfrm>
          <a:prstGeom prst="rect">
            <a:avLst/>
          </a:prstGeom>
          <a:noFill/>
        </p:spPr>
        <p:txBody>
          <a:bodyPr wrap="square" rtlCol="0">
            <a:spAutoFit/>
          </a:bodyPr>
          <a:lstStyle/>
          <a:p>
            <a:r>
              <a:rPr lang="en-IN" dirty="0"/>
              <a:t>No of matchings are updated</a:t>
            </a:r>
          </a:p>
        </p:txBody>
      </p:sp>
    </p:spTree>
    <p:extLst>
      <p:ext uri="{BB962C8B-B14F-4D97-AF65-F5344CB8AC3E}">
        <p14:creationId xmlns:p14="http://schemas.microsoft.com/office/powerpoint/2010/main" val="59378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1C63-A146-185A-CD80-62D24313B884}"/>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4DFFC054-7059-9E0F-D83A-0590E803CEA3}"/>
              </a:ext>
            </a:extLst>
          </p:cNvPr>
          <p:cNvSpPr>
            <a:spLocks noGrp="1"/>
          </p:cNvSpPr>
          <p:nvPr>
            <p:ph idx="1"/>
          </p:nvPr>
        </p:nvSpPr>
        <p:spPr/>
        <p:txBody>
          <a:bodyPr/>
          <a:lstStyle/>
          <a:p>
            <a:r>
              <a:rPr lang="en-IN" dirty="0"/>
              <a:t>We have reduced the size of the image by doing convolution</a:t>
            </a:r>
          </a:p>
          <a:p>
            <a:r>
              <a:rPr lang="en-IN" dirty="0"/>
              <a:t>We are losing some information when applying feature detector because we are having less values in our resulting matrix</a:t>
            </a:r>
          </a:p>
        </p:txBody>
      </p:sp>
    </p:spTree>
    <p:extLst>
      <p:ext uri="{BB962C8B-B14F-4D97-AF65-F5344CB8AC3E}">
        <p14:creationId xmlns:p14="http://schemas.microsoft.com/office/powerpoint/2010/main" val="67038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3D63-27BD-7337-D504-C493C20D88C8}"/>
              </a:ext>
            </a:extLst>
          </p:cNvPr>
          <p:cNvSpPr>
            <a:spLocks noGrp="1"/>
          </p:cNvSpPr>
          <p:nvPr>
            <p:ph type="title"/>
          </p:nvPr>
        </p:nvSpPr>
        <p:spPr/>
        <p:txBody>
          <a:bodyPr/>
          <a:lstStyle/>
          <a:p>
            <a:br>
              <a:rPr lang="en-IN" dirty="0"/>
            </a:br>
            <a:endParaRPr lang="en-IN" dirty="0"/>
          </a:p>
        </p:txBody>
      </p:sp>
      <p:pic>
        <p:nvPicPr>
          <p:cNvPr id="7" name="Content Placeholder 6">
            <a:extLst>
              <a:ext uri="{FF2B5EF4-FFF2-40B4-BE49-F238E27FC236}">
                <a16:creationId xmlns:a16="http://schemas.microsoft.com/office/drawing/2014/main" id="{FCC839D2-BC7A-B6EF-2C1F-E2EBF59C9C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642" y="513347"/>
            <a:ext cx="11085095" cy="5663616"/>
          </a:xfrm>
        </p:spPr>
      </p:pic>
    </p:spTree>
    <p:extLst>
      <p:ext uri="{BB962C8B-B14F-4D97-AF65-F5344CB8AC3E}">
        <p14:creationId xmlns:p14="http://schemas.microsoft.com/office/powerpoint/2010/main" val="354126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D901-088D-C2EF-9EE1-35C6547BC66E}"/>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F2DAC59E-1875-5B2D-67C3-C47567E8DE96}"/>
              </a:ext>
            </a:extLst>
          </p:cNvPr>
          <p:cNvSpPr>
            <a:spLocks noGrp="1"/>
          </p:cNvSpPr>
          <p:nvPr>
            <p:ph idx="1"/>
          </p:nvPr>
        </p:nvSpPr>
        <p:spPr>
          <a:xfrm>
            <a:off x="838200" y="689811"/>
            <a:ext cx="10515600" cy="5487152"/>
          </a:xfrm>
        </p:spPr>
        <p:txBody>
          <a:bodyPr/>
          <a:lstStyle/>
          <a:p>
            <a:r>
              <a:rPr lang="en-IN" dirty="0"/>
              <a:t>These feature maps includes </a:t>
            </a:r>
            <a:r>
              <a:rPr lang="en-IN" dirty="0" err="1"/>
              <a:t>gray</a:t>
            </a:r>
            <a:r>
              <a:rPr lang="en-IN" dirty="0"/>
              <a:t> image, edge detector image, blur image, emboss(3D) image…….</a:t>
            </a:r>
          </a:p>
          <a:p>
            <a:r>
              <a:rPr lang="en-IN" dirty="0"/>
              <a:t>The primary function of convolution is to find features in the image using feature detector, put them into a feature map and by having them in a feature map, it still preserves the spatial relationships between pixels</a:t>
            </a:r>
          </a:p>
          <a:p>
            <a:endParaRPr lang="en-IN" dirty="0"/>
          </a:p>
        </p:txBody>
      </p:sp>
      <p:pic>
        <p:nvPicPr>
          <p:cNvPr id="5" name="Picture 4">
            <a:extLst>
              <a:ext uri="{FF2B5EF4-FFF2-40B4-BE49-F238E27FC236}">
                <a16:creationId xmlns:a16="http://schemas.microsoft.com/office/drawing/2014/main" id="{A8930D1A-6111-2DD5-8073-83E34CE10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747" y="3429000"/>
            <a:ext cx="5921253" cy="2286198"/>
          </a:xfrm>
          <a:prstGeom prst="rect">
            <a:avLst/>
          </a:prstGeom>
        </p:spPr>
      </p:pic>
    </p:spTree>
    <p:extLst>
      <p:ext uri="{BB962C8B-B14F-4D97-AF65-F5344CB8AC3E}">
        <p14:creationId xmlns:p14="http://schemas.microsoft.com/office/powerpoint/2010/main" val="49532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3811-F3A4-F749-D8A5-441B1DF82924}"/>
              </a:ext>
            </a:extLst>
          </p:cNvPr>
          <p:cNvSpPr>
            <a:spLocks noGrp="1"/>
          </p:cNvSpPr>
          <p:nvPr>
            <p:ph type="title"/>
          </p:nvPr>
        </p:nvSpPr>
        <p:spPr/>
        <p:txBody>
          <a:bodyPr/>
          <a:lstStyle/>
          <a:p>
            <a:r>
              <a:rPr lang="en-IN" dirty="0"/>
              <a:t>Step 1 : b) : </a:t>
            </a:r>
            <a:r>
              <a:rPr lang="en-IN" dirty="0" err="1"/>
              <a:t>ReLU</a:t>
            </a:r>
            <a:r>
              <a:rPr lang="en-IN" dirty="0"/>
              <a:t> Layer (Rectified Linear unit)</a:t>
            </a:r>
          </a:p>
        </p:txBody>
      </p:sp>
      <p:sp>
        <p:nvSpPr>
          <p:cNvPr id="3" name="Content Placeholder 2">
            <a:extLst>
              <a:ext uri="{FF2B5EF4-FFF2-40B4-BE49-F238E27FC236}">
                <a16:creationId xmlns:a16="http://schemas.microsoft.com/office/drawing/2014/main" id="{8419BD36-32AE-6B05-D41A-F50656F904B8}"/>
              </a:ext>
            </a:extLst>
          </p:cNvPr>
          <p:cNvSpPr>
            <a:spLocks noGrp="1"/>
          </p:cNvSpPr>
          <p:nvPr>
            <p:ph idx="1"/>
          </p:nvPr>
        </p:nvSpPr>
        <p:spPr>
          <a:xfrm>
            <a:off x="838200" y="1459832"/>
            <a:ext cx="10515600" cy="4717131"/>
          </a:xfrm>
        </p:spPr>
        <p:txBody>
          <a:bodyPr/>
          <a:lstStyle/>
          <a:p>
            <a:pPr marL="0" indent="0">
              <a:buNone/>
            </a:pPr>
            <a:r>
              <a:rPr lang="en-IN" dirty="0"/>
              <a:t>We are applying rectifier because we want to increase non linearity in our image, rectifier acts as that function which breaks up linearity</a:t>
            </a:r>
          </a:p>
          <a:p>
            <a:pPr marL="0" indent="0">
              <a:buNone/>
            </a:pPr>
            <a:r>
              <a:rPr lang="en-IN" dirty="0"/>
              <a:t>We want to increase non linearity because images are highly non-linear</a:t>
            </a:r>
          </a:p>
          <a:p>
            <a:pPr marL="0" indent="0">
              <a:buNone/>
            </a:pPr>
            <a:r>
              <a:rPr lang="en-IN" dirty="0"/>
              <a:t>When we are applying mathematical operations such as convolution and running this feature detection to create our feature maps, we risk that we might create something linear and therefore we need to break up the linearity</a:t>
            </a:r>
          </a:p>
          <a:p>
            <a:pPr marL="0" indent="0">
              <a:buNone/>
            </a:pPr>
            <a:r>
              <a:rPr lang="en-IN" dirty="0"/>
              <a:t>Linearity -&gt; white-&gt;</a:t>
            </a:r>
            <a:r>
              <a:rPr lang="en-IN" dirty="0" err="1"/>
              <a:t>gray</a:t>
            </a:r>
            <a:r>
              <a:rPr lang="en-IN" dirty="0"/>
              <a:t>-&gt;black and we are breaking this linearity</a:t>
            </a:r>
          </a:p>
          <a:p>
            <a:pPr marL="0" indent="0">
              <a:buNone/>
            </a:pPr>
            <a:r>
              <a:rPr lang="en-IN" dirty="0"/>
              <a:t>A non linear activation function is essential at the filter output of all intermediate layers</a:t>
            </a:r>
          </a:p>
        </p:txBody>
      </p:sp>
    </p:spTree>
    <p:extLst>
      <p:ext uri="{BB962C8B-B14F-4D97-AF65-F5344CB8AC3E}">
        <p14:creationId xmlns:p14="http://schemas.microsoft.com/office/powerpoint/2010/main" val="4263426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837C-6E86-B7C3-AEA0-5C684DB3B9A3}"/>
              </a:ext>
            </a:extLst>
          </p:cNvPr>
          <p:cNvSpPr>
            <a:spLocks noGrp="1"/>
          </p:cNvSpPr>
          <p:nvPr>
            <p:ph type="title"/>
          </p:nvPr>
        </p:nvSpPr>
        <p:spPr/>
        <p:txBody>
          <a:bodyPr/>
          <a:lstStyle/>
          <a:p>
            <a:r>
              <a:rPr lang="en-IN" dirty="0"/>
              <a:t>Step 2 : Max Pooling</a:t>
            </a:r>
          </a:p>
        </p:txBody>
      </p:sp>
      <p:sp>
        <p:nvSpPr>
          <p:cNvPr id="3" name="Content Placeholder 2">
            <a:extLst>
              <a:ext uri="{FF2B5EF4-FFF2-40B4-BE49-F238E27FC236}">
                <a16:creationId xmlns:a16="http://schemas.microsoft.com/office/drawing/2014/main" id="{857028EA-CFA3-3BCA-8B80-39A7E0DEBA53}"/>
              </a:ext>
            </a:extLst>
          </p:cNvPr>
          <p:cNvSpPr>
            <a:spLocks noGrp="1"/>
          </p:cNvSpPr>
          <p:nvPr>
            <p:ph idx="1"/>
          </p:nvPr>
        </p:nvSpPr>
        <p:spPr/>
        <p:txBody>
          <a:bodyPr/>
          <a:lstStyle/>
          <a:p>
            <a:r>
              <a:rPr lang="en-IN" dirty="0"/>
              <a:t>Our Neural network has a property called </a:t>
            </a:r>
            <a:r>
              <a:rPr lang="en-IN" dirty="0" err="1"/>
              <a:t>spacial</a:t>
            </a:r>
            <a:r>
              <a:rPr lang="en-IN" dirty="0"/>
              <a:t> invariance, meaning that it doesn’t care where the features are allocated</a:t>
            </a:r>
          </a:p>
          <a:p>
            <a:r>
              <a:rPr lang="en-IN" dirty="0"/>
              <a:t>Lets say a lion has a mane around its head and in different images we have different lions looking in diff directions, giving different poses, textures, lighting effect,………. Pooling means that it should be able to detect these manes no matter the position of the lion, distance , lighting, angle…….</a:t>
            </a:r>
          </a:p>
        </p:txBody>
      </p:sp>
    </p:spTree>
    <p:extLst>
      <p:ext uri="{BB962C8B-B14F-4D97-AF65-F5344CB8AC3E}">
        <p14:creationId xmlns:p14="http://schemas.microsoft.com/office/powerpoint/2010/main" val="81722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6BF59-DE9E-8443-87F8-D96D04071AAA}"/>
              </a:ext>
            </a:extLst>
          </p:cNvPr>
          <p:cNvSpPr>
            <a:spLocks noGrp="1"/>
          </p:cNvSpPr>
          <p:nvPr>
            <p:ph type="ctrTitle"/>
          </p:nvPr>
        </p:nvSpPr>
        <p:spPr/>
        <p:txBody>
          <a:bodyPr/>
          <a:lstStyle/>
          <a:p>
            <a:r>
              <a:rPr lang="en-IN" dirty="0"/>
              <a:t>Artificial Neural Network</a:t>
            </a:r>
          </a:p>
        </p:txBody>
      </p:sp>
      <p:sp>
        <p:nvSpPr>
          <p:cNvPr id="3" name="Subtitle 2">
            <a:extLst>
              <a:ext uri="{FF2B5EF4-FFF2-40B4-BE49-F238E27FC236}">
                <a16:creationId xmlns:a16="http://schemas.microsoft.com/office/drawing/2014/main" id="{22F5B3B4-C31E-6944-7685-AE522D04333C}"/>
              </a:ext>
            </a:extLst>
          </p:cNvPr>
          <p:cNvSpPr>
            <a:spLocks noGrp="1"/>
          </p:cNvSpPr>
          <p:nvPr>
            <p:ph type="subTitle" idx="1"/>
          </p:nvPr>
        </p:nvSpPr>
        <p:spPr/>
        <p:txBody>
          <a:bodyPr/>
          <a:lstStyle/>
          <a:p>
            <a:endParaRPr lang="en-IN" dirty="0"/>
          </a:p>
          <a:p>
            <a:r>
              <a:rPr lang="en-IN" dirty="0"/>
              <a:t>Udemy</a:t>
            </a:r>
          </a:p>
        </p:txBody>
      </p:sp>
    </p:spTree>
    <p:extLst>
      <p:ext uri="{BB962C8B-B14F-4D97-AF65-F5344CB8AC3E}">
        <p14:creationId xmlns:p14="http://schemas.microsoft.com/office/powerpoint/2010/main" val="3996944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9A2C-DA8F-2193-3DF6-88DBBF47A75D}"/>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FF00D1BD-D01C-6609-7AC7-87D7DE2944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694" y="1027905"/>
            <a:ext cx="10708106" cy="4923715"/>
          </a:xfr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1B322D11-D4AD-EA19-B9FE-9806EF00C2E9}"/>
                  </a:ext>
                </a:extLst>
              </p14:cNvPr>
              <p14:cNvContentPartPr/>
              <p14:nvPr/>
            </p14:nvContentPartPr>
            <p14:xfrm>
              <a:off x="2220770" y="2356788"/>
              <a:ext cx="1379880" cy="1508760"/>
            </p14:xfrm>
          </p:contentPart>
        </mc:Choice>
        <mc:Fallback>
          <p:pic>
            <p:nvPicPr>
              <p:cNvPr id="8" name="Ink 7">
                <a:extLst>
                  <a:ext uri="{FF2B5EF4-FFF2-40B4-BE49-F238E27FC236}">
                    <a16:creationId xmlns:a16="http://schemas.microsoft.com/office/drawing/2014/main" id="{1B322D11-D4AD-EA19-B9FE-9806EF00C2E9}"/>
                  </a:ext>
                </a:extLst>
              </p:cNvPr>
              <p:cNvPicPr/>
              <p:nvPr/>
            </p:nvPicPr>
            <p:blipFill>
              <a:blip r:embed="rId4"/>
              <a:stretch>
                <a:fillRect/>
              </a:stretch>
            </p:blipFill>
            <p:spPr>
              <a:xfrm>
                <a:off x="2212130" y="2347788"/>
                <a:ext cx="1397520" cy="1526400"/>
              </a:xfrm>
              <a:prstGeom prst="rect">
                <a:avLst/>
              </a:prstGeom>
            </p:spPr>
          </p:pic>
        </mc:Fallback>
      </mc:AlternateContent>
      <p:grpSp>
        <p:nvGrpSpPr>
          <p:cNvPr id="14" name="Group 13">
            <a:extLst>
              <a:ext uri="{FF2B5EF4-FFF2-40B4-BE49-F238E27FC236}">
                <a16:creationId xmlns:a16="http://schemas.microsoft.com/office/drawing/2014/main" id="{F7832271-844D-48DF-383F-FD88A51CF202}"/>
              </a:ext>
            </a:extLst>
          </p:cNvPr>
          <p:cNvGrpSpPr/>
          <p:nvPr/>
        </p:nvGrpSpPr>
        <p:grpSpPr>
          <a:xfrm>
            <a:off x="1687970" y="2319708"/>
            <a:ext cx="3406320" cy="1544760"/>
            <a:chOff x="1687970" y="2319708"/>
            <a:chExt cx="3406320" cy="154476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446EAB3C-49F1-13B0-5F67-5ACF3B4F5E85}"/>
                    </a:ext>
                  </a:extLst>
                </p14:cNvPr>
                <p14:cNvContentPartPr/>
                <p14:nvPr/>
              </p14:nvContentPartPr>
              <p14:xfrm>
                <a:off x="1687970" y="2319708"/>
                <a:ext cx="1469520" cy="1515960"/>
              </p14:xfrm>
            </p:contentPart>
          </mc:Choice>
          <mc:Fallback>
            <p:pic>
              <p:nvPicPr>
                <p:cNvPr id="6" name="Ink 5">
                  <a:extLst>
                    <a:ext uri="{FF2B5EF4-FFF2-40B4-BE49-F238E27FC236}">
                      <a16:creationId xmlns:a16="http://schemas.microsoft.com/office/drawing/2014/main" id="{446EAB3C-49F1-13B0-5F67-5ACF3B4F5E85}"/>
                    </a:ext>
                  </a:extLst>
                </p:cNvPr>
                <p:cNvPicPr/>
                <p:nvPr/>
              </p:nvPicPr>
              <p:blipFill>
                <a:blip r:embed="rId6"/>
                <a:stretch>
                  <a:fillRect/>
                </a:stretch>
              </p:blipFill>
              <p:spPr>
                <a:xfrm>
                  <a:off x="1678970" y="2311068"/>
                  <a:ext cx="1487160" cy="1533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1816A9B6-6CE2-B318-44F4-CC6E77F51D0C}"/>
                    </a:ext>
                  </a:extLst>
                </p14:cNvPr>
                <p14:cNvContentPartPr/>
                <p14:nvPr/>
              </p14:nvContentPartPr>
              <p14:xfrm>
                <a:off x="3509930" y="2694108"/>
                <a:ext cx="360" cy="360"/>
              </p14:xfrm>
            </p:contentPart>
          </mc:Choice>
          <mc:Fallback>
            <p:pic>
              <p:nvPicPr>
                <p:cNvPr id="7" name="Ink 6">
                  <a:extLst>
                    <a:ext uri="{FF2B5EF4-FFF2-40B4-BE49-F238E27FC236}">
                      <a16:creationId xmlns:a16="http://schemas.microsoft.com/office/drawing/2014/main" id="{1816A9B6-6CE2-B318-44F4-CC6E77F51D0C}"/>
                    </a:ext>
                  </a:extLst>
                </p:cNvPr>
                <p:cNvPicPr/>
                <p:nvPr/>
              </p:nvPicPr>
              <p:blipFill>
                <a:blip r:embed="rId8"/>
                <a:stretch>
                  <a:fillRect/>
                </a:stretch>
              </p:blipFill>
              <p:spPr>
                <a:xfrm>
                  <a:off x="3501290" y="268510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174284F-E502-A37A-9256-4055083E60A6}"/>
                    </a:ext>
                  </a:extLst>
                </p14:cNvPr>
                <p14:cNvContentPartPr/>
                <p14:nvPr/>
              </p14:nvContentPartPr>
              <p14:xfrm>
                <a:off x="2614970" y="2437788"/>
                <a:ext cx="1456200" cy="1426680"/>
              </p14:xfrm>
            </p:contentPart>
          </mc:Choice>
          <mc:Fallback>
            <p:pic>
              <p:nvPicPr>
                <p:cNvPr id="9" name="Ink 8">
                  <a:extLst>
                    <a:ext uri="{FF2B5EF4-FFF2-40B4-BE49-F238E27FC236}">
                      <a16:creationId xmlns:a16="http://schemas.microsoft.com/office/drawing/2014/main" id="{6174284F-E502-A37A-9256-4055083E60A6}"/>
                    </a:ext>
                  </a:extLst>
                </p:cNvPr>
                <p:cNvPicPr/>
                <p:nvPr/>
              </p:nvPicPr>
              <p:blipFill>
                <a:blip r:embed="rId10"/>
                <a:stretch>
                  <a:fillRect/>
                </a:stretch>
              </p:blipFill>
              <p:spPr>
                <a:xfrm>
                  <a:off x="2605970" y="2429148"/>
                  <a:ext cx="1473840" cy="1444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E59B889A-52A2-F15C-D162-B39D911E815D}"/>
                    </a:ext>
                  </a:extLst>
                </p14:cNvPr>
                <p14:cNvContentPartPr/>
                <p14:nvPr/>
              </p14:nvContentPartPr>
              <p14:xfrm>
                <a:off x="3765530" y="2544348"/>
                <a:ext cx="1238040" cy="61200"/>
              </p14:xfrm>
            </p:contentPart>
          </mc:Choice>
          <mc:Fallback>
            <p:pic>
              <p:nvPicPr>
                <p:cNvPr id="10" name="Ink 9">
                  <a:extLst>
                    <a:ext uri="{FF2B5EF4-FFF2-40B4-BE49-F238E27FC236}">
                      <a16:creationId xmlns:a16="http://schemas.microsoft.com/office/drawing/2014/main" id="{E59B889A-52A2-F15C-D162-B39D911E815D}"/>
                    </a:ext>
                  </a:extLst>
                </p:cNvPr>
                <p:cNvPicPr/>
                <p:nvPr/>
              </p:nvPicPr>
              <p:blipFill>
                <a:blip r:embed="rId12"/>
                <a:stretch>
                  <a:fillRect/>
                </a:stretch>
              </p:blipFill>
              <p:spPr>
                <a:xfrm>
                  <a:off x="3756530" y="2535348"/>
                  <a:ext cx="12556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D355484E-19E5-5ABB-8201-5D2A191D989E}"/>
                    </a:ext>
                  </a:extLst>
                </p14:cNvPr>
                <p14:cNvContentPartPr/>
                <p14:nvPr/>
              </p14:nvContentPartPr>
              <p14:xfrm>
                <a:off x="4804850" y="2428068"/>
                <a:ext cx="289440" cy="252360"/>
              </p14:xfrm>
            </p:contentPart>
          </mc:Choice>
          <mc:Fallback>
            <p:pic>
              <p:nvPicPr>
                <p:cNvPr id="13" name="Ink 12">
                  <a:extLst>
                    <a:ext uri="{FF2B5EF4-FFF2-40B4-BE49-F238E27FC236}">
                      <a16:creationId xmlns:a16="http://schemas.microsoft.com/office/drawing/2014/main" id="{D355484E-19E5-5ABB-8201-5D2A191D989E}"/>
                    </a:ext>
                  </a:extLst>
                </p:cNvPr>
                <p:cNvPicPr/>
                <p:nvPr/>
              </p:nvPicPr>
              <p:blipFill>
                <a:blip r:embed="rId14"/>
                <a:stretch>
                  <a:fillRect/>
                </a:stretch>
              </p:blipFill>
              <p:spPr>
                <a:xfrm>
                  <a:off x="4795850" y="2419428"/>
                  <a:ext cx="307080" cy="270000"/>
                </a:xfrm>
                <a:prstGeom prst="rect">
                  <a:avLst/>
                </a:prstGeom>
              </p:spPr>
            </p:pic>
          </mc:Fallback>
        </mc:AlternateContent>
      </p:grpSp>
      <p:sp>
        <p:nvSpPr>
          <p:cNvPr id="15" name="TextBox 14">
            <a:extLst>
              <a:ext uri="{FF2B5EF4-FFF2-40B4-BE49-F238E27FC236}">
                <a16:creationId xmlns:a16="http://schemas.microsoft.com/office/drawing/2014/main" id="{E367E503-113F-0D5C-2C9D-965CF855B5C7}"/>
              </a:ext>
            </a:extLst>
          </p:cNvPr>
          <p:cNvSpPr txBox="1"/>
          <p:nvPr/>
        </p:nvSpPr>
        <p:spPr>
          <a:xfrm>
            <a:off x="5173730" y="1974783"/>
            <a:ext cx="2378226" cy="1200329"/>
          </a:xfrm>
          <a:prstGeom prst="rect">
            <a:avLst/>
          </a:prstGeom>
          <a:noFill/>
        </p:spPr>
        <p:txBody>
          <a:bodyPr wrap="square" rtlCol="0">
            <a:spAutoFit/>
          </a:bodyPr>
          <a:lstStyle/>
          <a:p>
            <a:r>
              <a:rPr lang="en-IN" dirty="0"/>
              <a:t>Max value is chosen from the matrix and entered in the pool featured map</a:t>
            </a:r>
          </a:p>
        </p:txBody>
      </p:sp>
    </p:spTree>
    <p:extLst>
      <p:ext uri="{BB962C8B-B14F-4D97-AF65-F5344CB8AC3E}">
        <p14:creationId xmlns:p14="http://schemas.microsoft.com/office/powerpoint/2010/main" val="89139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44-D788-8084-6B2A-C8D6D8789570}"/>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044E08FB-6046-3775-8AF8-26AAC831B7D9}"/>
              </a:ext>
            </a:extLst>
          </p:cNvPr>
          <p:cNvSpPr>
            <a:spLocks noGrp="1"/>
          </p:cNvSpPr>
          <p:nvPr>
            <p:ph idx="1"/>
          </p:nvPr>
        </p:nvSpPr>
        <p:spPr>
          <a:xfrm>
            <a:off x="838200" y="365125"/>
            <a:ext cx="10515600" cy="5811838"/>
          </a:xfrm>
        </p:spPr>
        <p:txBody>
          <a:bodyPr/>
          <a:lstStyle/>
          <a:p>
            <a:pPr marL="0" indent="0">
              <a:buNone/>
            </a:pPr>
            <a:r>
              <a:rPr lang="en-IN" dirty="0"/>
              <a:t>We are reducing the number of parameters that are going to go into our final layers of the neural network and therefore we are preventing overfitting.</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B1DABD7E-99E9-BE02-4A32-619A6FACC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7"/>
            <a:ext cx="10680032" cy="4629901"/>
          </a:xfrm>
          <a:prstGeom prst="rect">
            <a:avLst/>
          </a:prstGeom>
        </p:spPr>
      </p:pic>
    </p:spTree>
    <p:extLst>
      <p:ext uri="{BB962C8B-B14F-4D97-AF65-F5344CB8AC3E}">
        <p14:creationId xmlns:p14="http://schemas.microsoft.com/office/powerpoint/2010/main" val="44507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0F9-5909-D005-BAE7-D676743C5DC1}"/>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6FB12BA6-FE62-78D8-1260-2D6838AECA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653" y="614015"/>
            <a:ext cx="8995610" cy="5658447"/>
          </a:xfrm>
        </p:spPr>
      </p:pic>
      <p:sp>
        <p:nvSpPr>
          <p:cNvPr id="6" name="TextBox 5">
            <a:extLst>
              <a:ext uri="{FF2B5EF4-FFF2-40B4-BE49-F238E27FC236}">
                <a16:creationId xmlns:a16="http://schemas.microsoft.com/office/drawing/2014/main" id="{2F8B6CD3-E921-FF58-5939-5EF7296CA045}"/>
              </a:ext>
            </a:extLst>
          </p:cNvPr>
          <p:cNvSpPr txBox="1"/>
          <p:nvPr/>
        </p:nvSpPr>
        <p:spPr>
          <a:xfrm>
            <a:off x="8149389" y="3612243"/>
            <a:ext cx="2646948" cy="369332"/>
          </a:xfrm>
          <a:prstGeom prst="rect">
            <a:avLst/>
          </a:prstGeom>
          <a:noFill/>
        </p:spPr>
        <p:txBody>
          <a:bodyPr wrap="square" rtlCol="0">
            <a:spAutoFit/>
          </a:bodyPr>
          <a:lstStyle/>
          <a:p>
            <a:r>
              <a:rPr lang="en-IN" dirty="0">
                <a:solidFill>
                  <a:schemeClr val="bg1"/>
                </a:solidFill>
              </a:rPr>
              <a:t>CONVOLUTION</a:t>
            </a:r>
          </a:p>
        </p:txBody>
      </p:sp>
      <p:sp>
        <p:nvSpPr>
          <p:cNvPr id="8" name="TextBox 7">
            <a:extLst>
              <a:ext uri="{FF2B5EF4-FFF2-40B4-BE49-F238E27FC236}">
                <a16:creationId xmlns:a16="http://schemas.microsoft.com/office/drawing/2014/main" id="{87529F8E-1AF2-522A-91C6-EA038F6B04DC}"/>
              </a:ext>
            </a:extLst>
          </p:cNvPr>
          <p:cNvSpPr txBox="1"/>
          <p:nvPr/>
        </p:nvSpPr>
        <p:spPr>
          <a:xfrm>
            <a:off x="8149389" y="2876425"/>
            <a:ext cx="1315452" cy="369332"/>
          </a:xfrm>
          <a:prstGeom prst="rect">
            <a:avLst/>
          </a:prstGeom>
          <a:noFill/>
        </p:spPr>
        <p:txBody>
          <a:bodyPr wrap="square" rtlCol="0">
            <a:spAutoFit/>
          </a:bodyPr>
          <a:lstStyle/>
          <a:p>
            <a:r>
              <a:rPr lang="en-IN" dirty="0">
                <a:solidFill>
                  <a:schemeClr val="bg1"/>
                </a:solidFill>
              </a:rPr>
              <a:t>POOLING</a:t>
            </a:r>
          </a:p>
        </p:txBody>
      </p:sp>
    </p:spTree>
    <p:extLst>
      <p:ext uri="{BB962C8B-B14F-4D97-AF65-F5344CB8AC3E}">
        <p14:creationId xmlns:p14="http://schemas.microsoft.com/office/powerpoint/2010/main" val="4182830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545F-2659-1DB0-CBB1-5AAB02B9993A}"/>
              </a:ext>
            </a:extLst>
          </p:cNvPr>
          <p:cNvSpPr>
            <a:spLocks noGrp="1"/>
          </p:cNvSpPr>
          <p:nvPr>
            <p:ph type="title"/>
          </p:nvPr>
        </p:nvSpPr>
        <p:spPr/>
        <p:txBody>
          <a:bodyPr/>
          <a:lstStyle/>
          <a:p>
            <a:r>
              <a:rPr lang="en-IN" dirty="0"/>
              <a:t>Step 3 : Flattening</a:t>
            </a:r>
          </a:p>
        </p:txBody>
      </p:sp>
      <p:pic>
        <p:nvPicPr>
          <p:cNvPr id="5" name="Content Placeholder 4">
            <a:extLst>
              <a:ext uri="{FF2B5EF4-FFF2-40B4-BE49-F238E27FC236}">
                <a16:creationId xmlns:a16="http://schemas.microsoft.com/office/drawing/2014/main" id="{5C0D133E-AB6D-BB52-95F5-8E8F03BD60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868" y="1690688"/>
            <a:ext cx="10371932" cy="4008467"/>
          </a:xfrm>
        </p:spPr>
      </p:pic>
    </p:spTree>
    <p:extLst>
      <p:ext uri="{BB962C8B-B14F-4D97-AF65-F5344CB8AC3E}">
        <p14:creationId xmlns:p14="http://schemas.microsoft.com/office/powerpoint/2010/main" val="406545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EDB8-06DC-C525-2F81-D077B2CF8CCB}"/>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BC55EA59-99DA-E8E5-C0FC-9F37D465A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821" y="1114927"/>
            <a:ext cx="10659979" cy="4868778"/>
          </a:xfrm>
        </p:spPr>
      </p:pic>
    </p:spTree>
    <p:extLst>
      <p:ext uri="{BB962C8B-B14F-4D97-AF65-F5344CB8AC3E}">
        <p14:creationId xmlns:p14="http://schemas.microsoft.com/office/powerpoint/2010/main" val="1010968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638A-A05D-F255-B3A5-8F1DCBE9EA27}"/>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BDC8637B-2CE7-AFB8-212E-F5F7EBE1B8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10" y="523198"/>
            <a:ext cx="11422490" cy="5508634"/>
          </a:xfrm>
        </p:spPr>
      </p:pic>
    </p:spTree>
    <p:extLst>
      <p:ext uri="{BB962C8B-B14F-4D97-AF65-F5344CB8AC3E}">
        <p14:creationId xmlns:p14="http://schemas.microsoft.com/office/powerpoint/2010/main" val="1800504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F5B83-6E7B-1786-50C6-7504EF90F953}"/>
              </a:ext>
            </a:extLst>
          </p:cNvPr>
          <p:cNvSpPr>
            <a:spLocks noGrp="1"/>
          </p:cNvSpPr>
          <p:nvPr>
            <p:ph type="title"/>
          </p:nvPr>
        </p:nvSpPr>
        <p:spPr/>
        <p:txBody>
          <a:bodyPr/>
          <a:lstStyle/>
          <a:p>
            <a:r>
              <a:rPr lang="en-IN" dirty="0"/>
              <a:t>Step 4 : Full Connection</a:t>
            </a:r>
          </a:p>
        </p:txBody>
      </p:sp>
      <p:pic>
        <p:nvPicPr>
          <p:cNvPr id="5" name="Content Placeholder 4">
            <a:extLst>
              <a:ext uri="{FF2B5EF4-FFF2-40B4-BE49-F238E27FC236}">
                <a16:creationId xmlns:a16="http://schemas.microsoft.com/office/drawing/2014/main" id="{A9A0B311-2FA3-4693-C20E-7B5629F5A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680032" cy="4469480"/>
          </a:xfrm>
        </p:spPr>
      </p:pic>
    </p:spTree>
    <p:extLst>
      <p:ext uri="{BB962C8B-B14F-4D97-AF65-F5344CB8AC3E}">
        <p14:creationId xmlns:p14="http://schemas.microsoft.com/office/powerpoint/2010/main" val="2627127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30CE-D273-3C8C-A709-6D21834E86AD}"/>
              </a:ext>
            </a:extLst>
          </p:cNvPr>
          <p:cNvSpPr>
            <a:spLocks noGrp="1"/>
          </p:cNvSpPr>
          <p:nvPr>
            <p:ph type="title"/>
          </p:nvPr>
        </p:nvSpPr>
        <p:spPr/>
        <p:txBody>
          <a:bodyPr/>
          <a:lstStyle/>
          <a:p>
            <a:r>
              <a:rPr lang="en-IN" dirty="0"/>
              <a:t>Summary</a:t>
            </a:r>
          </a:p>
        </p:txBody>
      </p:sp>
      <p:pic>
        <p:nvPicPr>
          <p:cNvPr id="5" name="Content Placeholder 4">
            <a:extLst>
              <a:ext uri="{FF2B5EF4-FFF2-40B4-BE49-F238E27FC236}">
                <a16:creationId xmlns:a16="http://schemas.microsoft.com/office/drawing/2014/main" id="{B8568D8B-0D77-5377-0819-D36090BB2E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8394"/>
            <a:ext cx="10680032" cy="4777011"/>
          </a:xfrm>
        </p:spPr>
      </p:pic>
    </p:spTree>
    <p:extLst>
      <p:ext uri="{BB962C8B-B14F-4D97-AF65-F5344CB8AC3E}">
        <p14:creationId xmlns:p14="http://schemas.microsoft.com/office/powerpoint/2010/main" val="126622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89D1-166D-DF78-C3A0-26C69A68DE31}"/>
              </a:ext>
            </a:extLst>
          </p:cNvPr>
          <p:cNvSpPr>
            <a:spLocks noGrp="1"/>
          </p:cNvSpPr>
          <p:nvPr>
            <p:ph type="title"/>
          </p:nvPr>
        </p:nvSpPr>
        <p:spPr>
          <a:xfrm>
            <a:off x="838200" y="365126"/>
            <a:ext cx="10515600" cy="709696"/>
          </a:xfrm>
        </p:spPr>
        <p:txBody>
          <a:bodyPr/>
          <a:lstStyle/>
          <a:p>
            <a:r>
              <a:rPr lang="en-IN" dirty="0" err="1"/>
              <a:t>Softmax</a:t>
            </a:r>
            <a:r>
              <a:rPr lang="en-IN" dirty="0"/>
              <a:t> and Cross Entropy</a:t>
            </a:r>
          </a:p>
        </p:txBody>
      </p:sp>
      <p:sp>
        <p:nvSpPr>
          <p:cNvPr id="3" name="Content Placeholder 2">
            <a:extLst>
              <a:ext uri="{FF2B5EF4-FFF2-40B4-BE49-F238E27FC236}">
                <a16:creationId xmlns:a16="http://schemas.microsoft.com/office/drawing/2014/main" id="{18522C61-810D-2957-6B77-8E40C0DC9705}"/>
              </a:ext>
            </a:extLst>
          </p:cNvPr>
          <p:cNvSpPr>
            <a:spLocks noGrp="1"/>
          </p:cNvSpPr>
          <p:nvPr>
            <p:ph idx="1"/>
          </p:nvPr>
        </p:nvSpPr>
        <p:spPr>
          <a:xfrm>
            <a:off x="838200" y="1074822"/>
            <a:ext cx="10515600" cy="5783178"/>
          </a:xfrm>
        </p:spPr>
        <p:txBody>
          <a:bodyPr/>
          <a:lstStyle/>
          <a:p>
            <a:r>
              <a:rPr lang="en-IN" dirty="0"/>
              <a:t>The probability of all the outcomes when added up equals 1 but how does the node know the value of the other node’s output. Actually it don’t , we use a </a:t>
            </a:r>
            <a:r>
              <a:rPr lang="en-IN" dirty="0" err="1"/>
              <a:t>softmax</a:t>
            </a:r>
            <a:r>
              <a:rPr lang="en-IN" dirty="0"/>
              <a:t> function in order to help us out of this situation</a:t>
            </a:r>
          </a:p>
          <a:p>
            <a:endParaRPr lang="en-IN" dirty="0"/>
          </a:p>
          <a:p>
            <a:pPr marL="0" indent="0">
              <a:buNone/>
            </a:pPr>
            <a:r>
              <a:rPr lang="en-IN" dirty="0"/>
              <a:t>&gt; The above is the formula for </a:t>
            </a:r>
            <a:r>
              <a:rPr lang="en-IN" dirty="0" err="1"/>
              <a:t>softmax</a:t>
            </a:r>
            <a:r>
              <a:rPr lang="en-IN" dirty="0"/>
              <a:t> function</a:t>
            </a:r>
          </a:p>
          <a:p>
            <a:r>
              <a:rPr lang="en-IN" dirty="0" err="1"/>
              <a:t>Softmax</a:t>
            </a:r>
            <a:r>
              <a:rPr lang="en-IN" dirty="0"/>
              <a:t> function comes hand in hand with the cross entropy function</a:t>
            </a:r>
          </a:p>
          <a:p>
            <a:endParaRPr lang="en-IN" dirty="0"/>
          </a:p>
          <a:p>
            <a:endParaRPr lang="en-IN" dirty="0"/>
          </a:p>
          <a:p>
            <a:endParaRPr lang="en-IN" dirty="0"/>
          </a:p>
          <a:p>
            <a:r>
              <a:rPr lang="en-IN" dirty="0"/>
              <a:t>The above is the formula for cross entropy function</a:t>
            </a:r>
          </a:p>
        </p:txBody>
      </p:sp>
      <p:pic>
        <p:nvPicPr>
          <p:cNvPr id="5" name="Picture 4">
            <a:extLst>
              <a:ext uri="{FF2B5EF4-FFF2-40B4-BE49-F238E27FC236}">
                <a16:creationId xmlns:a16="http://schemas.microsoft.com/office/drawing/2014/main" id="{B5E78737-1796-BE63-7270-C070CE58C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558" y="2385396"/>
            <a:ext cx="2583404" cy="707922"/>
          </a:xfrm>
          <a:prstGeom prst="rect">
            <a:avLst/>
          </a:prstGeom>
        </p:spPr>
      </p:pic>
      <p:pic>
        <p:nvPicPr>
          <p:cNvPr id="7" name="Picture 6">
            <a:extLst>
              <a:ext uri="{FF2B5EF4-FFF2-40B4-BE49-F238E27FC236}">
                <a16:creationId xmlns:a16="http://schemas.microsoft.com/office/drawing/2014/main" id="{D545A5DC-B4E5-3421-7D0E-9DE380350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403893"/>
            <a:ext cx="3734124" cy="1379286"/>
          </a:xfrm>
          <a:prstGeom prst="rect">
            <a:avLst/>
          </a:prstGeom>
        </p:spPr>
      </p:pic>
      <p:pic>
        <p:nvPicPr>
          <p:cNvPr id="9" name="Picture 8">
            <a:extLst>
              <a:ext uri="{FF2B5EF4-FFF2-40B4-BE49-F238E27FC236}">
                <a16:creationId xmlns:a16="http://schemas.microsoft.com/office/drawing/2014/main" id="{3F1631F7-C337-A7A6-1C74-2AEE4A9AB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962" y="4659183"/>
            <a:ext cx="4679085" cy="1028789"/>
          </a:xfrm>
          <a:prstGeom prst="rect">
            <a:avLst/>
          </a:prstGeom>
        </p:spPr>
      </p:pic>
    </p:spTree>
    <p:extLst>
      <p:ext uri="{BB962C8B-B14F-4D97-AF65-F5344CB8AC3E}">
        <p14:creationId xmlns:p14="http://schemas.microsoft.com/office/powerpoint/2010/main" val="4182889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31F1-EDCD-2763-8750-9F7475A20B40}"/>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2C750188-BEB4-CF68-5743-706F98421C43}"/>
              </a:ext>
            </a:extLst>
          </p:cNvPr>
          <p:cNvSpPr>
            <a:spLocks noGrp="1"/>
          </p:cNvSpPr>
          <p:nvPr>
            <p:ph idx="1"/>
          </p:nvPr>
        </p:nvSpPr>
        <p:spPr>
          <a:xfrm>
            <a:off x="838200" y="946484"/>
            <a:ext cx="10515600" cy="5230479"/>
          </a:xfrm>
        </p:spPr>
        <p:txBody>
          <a:bodyPr/>
          <a:lstStyle/>
          <a:p>
            <a:pPr marL="0" indent="0">
              <a:buNone/>
            </a:pPr>
            <a:r>
              <a:rPr lang="en-IN" dirty="0"/>
              <a:t>In CNN we can use cost function but a better option is cross entry function. Also called as the loss function. Loss function should be minimized in order to maximize the performance of our network</a:t>
            </a:r>
          </a:p>
        </p:txBody>
      </p:sp>
      <p:pic>
        <p:nvPicPr>
          <p:cNvPr id="5" name="Picture 4">
            <a:extLst>
              <a:ext uri="{FF2B5EF4-FFF2-40B4-BE49-F238E27FC236}">
                <a16:creationId xmlns:a16="http://schemas.microsoft.com/office/drawing/2014/main" id="{18BA538E-E609-C714-764C-237FC97E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242" y="2272047"/>
            <a:ext cx="10375232" cy="3795089"/>
          </a:xfrm>
          <a:prstGeom prst="rect">
            <a:avLst/>
          </a:prstGeom>
        </p:spPr>
      </p:pic>
    </p:spTree>
    <p:extLst>
      <p:ext uri="{BB962C8B-B14F-4D97-AF65-F5344CB8AC3E}">
        <p14:creationId xmlns:p14="http://schemas.microsoft.com/office/powerpoint/2010/main" val="66779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D339-C2CE-DF75-3C15-F8462AC26EC8}"/>
              </a:ext>
            </a:extLst>
          </p:cNvPr>
          <p:cNvSpPr>
            <a:spLocks noGrp="1"/>
          </p:cNvSpPr>
          <p:nvPr>
            <p:ph type="title"/>
          </p:nvPr>
        </p:nvSpPr>
        <p:spPr/>
        <p:txBody>
          <a:bodyPr/>
          <a:lstStyle/>
          <a:p>
            <a:r>
              <a:rPr lang="en-IN" dirty="0"/>
              <a:t>Activation Function Forms</a:t>
            </a:r>
          </a:p>
        </p:txBody>
      </p:sp>
      <p:sp>
        <p:nvSpPr>
          <p:cNvPr id="3" name="Content Placeholder 2">
            <a:extLst>
              <a:ext uri="{FF2B5EF4-FFF2-40B4-BE49-F238E27FC236}">
                <a16:creationId xmlns:a16="http://schemas.microsoft.com/office/drawing/2014/main" id="{1650BFAA-53D4-B21B-67B8-C68914400E64}"/>
              </a:ext>
            </a:extLst>
          </p:cNvPr>
          <p:cNvSpPr>
            <a:spLocks noGrp="1"/>
          </p:cNvSpPr>
          <p:nvPr>
            <p:ph idx="1"/>
          </p:nvPr>
        </p:nvSpPr>
        <p:spPr/>
        <p:txBody>
          <a:bodyPr/>
          <a:lstStyle/>
          <a:p>
            <a:pPr marL="0" indent="0">
              <a:buNone/>
            </a:pPr>
            <a:r>
              <a:rPr lang="en-IN" dirty="0"/>
              <a:t>4 types (Predominant ones) </a:t>
            </a:r>
          </a:p>
          <a:p>
            <a:pPr marL="0" indent="0">
              <a:buNone/>
            </a:pPr>
            <a:r>
              <a:rPr lang="en-IN" dirty="0"/>
              <a:t>1. Threshold function -&gt;  if the value is less than 0 the threshold function passes 0 and if more than or equal to zero then 1 is passed</a:t>
            </a:r>
          </a:p>
          <a:p>
            <a:pPr marL="0" indent="0">
              <a:buNone/>
            </a:pPr>
            <a:r>
              <a:rPr lang="en-IN" dirty="0"/>
              <a:t>2. Sigmoid function -&gt; (1)/(1+e^-x) -&gt; Used in logistic regression. It is a smooth curve. Sigmoid function is very useful in final layer especially when we are trying to predict probabilities/outcome</a:t>
            </a:r>
          </a:p>
          <a:p>
            <a:pPr marL="0" indent="0">
              <a:buNone/>
            </a:pPr>
            <a:r>
              <a:rPr lang="en-IN" dirty="0"/>
              <a:t>3. Rectifier function -&gt; max(x,0)</a:t>
            </a:r>
          </a:p>
          <a:p>
            <a:pPr marL="0" indent="0">
              <a:buNone/>
            </a:pPr>
            <a:r>
              <a:rPr lang="en-IN" dirty="0"/>
              <a:t>4. Hyperbolic Tangent function -&gt; {1-(e^-2x)}/{1+(e^-2x)}. Value goes from -1 to +1</a:t>
            </a:r>
          </a:p>
        </p:txBody>
      </p:sp>
    </p:spTree>
    <p:extLst>
      <p:ext uri="{BB962C8B-B14F-4D97-AF65-F5344CB8AC3E}">
        <p14:creationId xmlns:p14="http://schemas.microsoft.com/office/powerpoint/2010/main" val="3293735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2E25-C019-86AC-1BF5-1BB95FB87652}"/>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37EE48FB-49B1-B44C-5B19-5678EACC1A94}"/>
              </a:ext>
            </a:extLst>
          </p:cNvPr>
          <p:cNvSpPr>
            <a:spLocks noGrp="1"/>
          </p:cNvSpPr>
          <p:nvPr>
            <p:ph idx="1"/>
          </p:nvPr>
        </p:nvSpPr>
        <p:spPr>
          <a:xfrm>
            <a:off x="838200" y="365125"/>
            <a:ext cx="10515600" cy="5811838"/>
          </a:xfrm>
        </p:spPr>
        <p:txBody>
          <a:bodyPr>
            <a:normAutofit fontScale="92500"/>
          </a:bodyPr>
          <a:lstStyle/>
          <a:p>
            <a:pPr marL="0" indent="0">
              <a:buNone/>
            </a:pPr>
            <a:r>
              <a:rPr lang="en-IN" dirty="0"/>
              <a:t>Why to use cross entropy instead of mean squared error</a:t>
            </a:r>
          </a:p>
          <a:p>
            <a:pPr marL="0" indent="0">
              <a:buNone/>
            </a:pPr>
            <a:r>
              <a:rPr lang="en-IN" dirty="0"/>
              <a:t>-&gt; At the very start of our back propagation our output value is very tiny. So it is much smaller than the actual value we want. Our gradient descent will be very </a:t>
            </a:r>
            <a:r>
              <a:rPr lang="en-IN" dirty="0" err="1"/>
              <a:t>very</a:t>
            </a:r>
            <a:r>
              <a:rPr lang="en-IN" dirty="0"/>
              <a:t> low</a:t>
            </a:r>
          </a:p>
          <a:p>
            <a:pPr marL="0" indent="0">
              <a:buNone/>
            </a:pPr>
            <a:r>
              <a:rPr lang="en-IN" dirty="0"/>
              <a:t>-&gt; When we use cross entropy it actually helps the network assess even a small error like that and do something about it</a:t>
            </a:r>
          </a:p>
          <a:p>
            <a:pPr marL="0" indent="0">
              <a:buNone/>
            </a:pPr>
            <a:r>
              <a:rPr lang="en-IN" dirty="0"/>
              <a:t>-&gt; Example :</a:t>
            </a:r>
          </a:p>
          <a:p>
            <a:pPr marL="0" indent="0">
              <a:buNone/>
            </a:pPr>
            <a:r>
              <a:rPr lang="en-IN" dirty="0"/>
              <a:t>Lets say our 1st </a:t>
            </a:r>
            <a:r>
              <a:rPr lang="en-IN" dirty="0" err="1"/>
              <a:t>ans</a:t>
            </a:r>
            <a:r>
              <a:rPr lang="en-IN" dirty="0"/>
              <a:t> was 1/1million and in 2</a:t>
            </a:r>
            <a:r>
              <a:rPr lang="en-IN" baseline="30000" dirty="0"/>
              <a:t>nd</a:t>
            </a:r>
            <a:r>
              <a:rPr lang="en-IN" dirty="0"/>
              <a:t> iteration our </a:t>
            </a:r>
            <a:r>
              <a:rPr lang="en-IN" dirty="0" err="1"/>
              <a:t>ans</a:t>
            </a:r>
            <a:r>
              <a:rPr lang="en-IN" dirty="0"/>
              <a:t> is 1/1000</a:t>
            </a:r>
          </a:p>
          <a:p>
            <a:pPr marL="0" indent="0">
              <a:buNone/>
            </a:pPr>
            <a:r>
              <a:rPr lang="en-IN" dirty="0"/>
              <a:t>If we calculate the mean squared error there is not much significant change</a:t>
            </a:r>
          </a:p>
          <a:p>
            <a:pPr marL="0" indent="0">
              <a:buNone/>
            </a:pPr>
            <a:r>
              <a:rPr lang="en-IN" dirty="0"/>
              <a:t>But If we calculated the cross error function there is a significant change</a:t>
            </a:r>
          </a:p>
          <a:p>
            <a:pPr marL="0" indent="0">
              <a:buNone/>
            </a:pPr>
            <a:r>
              <a:rPr lang="en-IN" dirty="0"/>
              <a:t>Cross entropy is preferred only for classification but for regression we go for mean squared error</a:t>
            </a:r>
          </a:p>
          <a:p>
            <a:pPr marL="0" indent="0">
              <a:buNone/>
            </a:pPr>
            <a:endParaRPr lang="en-IN" dirty="0"/>
          </a:p>
        </p:txBody>
      </p:sp>
    </p:spTree>
    <p:extLst>
      <p:ext uri="{BB962C8B-B14F-4D97-AF65-F5344CB8AC3E}">
        <p14:creationId xmlns:p14="http://schemas.microsoft.com/office/powerpoint/2010/main" val="4268979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8ADF-A8C5-CE10-4197-B4613714DBD3}"/>
              </a:ext>
            </a:extLst>
          </p:cNvPr>
          <p:cNvSpPr>
            <a:spLocks noGrp="1"/>
          </p:cNvSpPr>
          <p:nvPr>
            <p:ph type="ctrTitle"/>
          </p:nvPr>
        </p:nvSpPr>
        <p:spPr/>
        <p:txBody>
          <a:bodyPr/>
          <a:lstStyle/>
          <a:p>
            <a:r>
              <a:rPr lang="en-IN" dirty="0"/>
              <a:t>Neural Networks</a:t>
            </a:r>
          </a:p>
        </p:txBody>
      </p:sp>
      <p:sp>
        <p:nvSpPr>
          <p:cNvPr id="3" name="Subtitle 2">
            <a:extLst>
              <a:ext uri="{FF2B5EF4-FFF2-40B4-BE49-F238E27FC236}">
                <a16:creationId xmlns:a16="http://schemas.microsoft.com/office/drawing/2014/main" id="{398D51DA-DF62-2CDF-F28E-02763B3D489F}"/>
              </a:ext>
            </a:extLst>
          </p:cNvPr>
          <p:cNvSpPr>
            <a:spLocks noGrp="1"/>
          </p:cNvSpPr>
          <p:nvPr>
            <p:ph type="subTitle" idx="1"/>
          </p:nvPr>
        </p:nvSpPr>
        <p:spPr/>
        <p:txBody>
          <a:bodyPr/>
          <a:lstStyle/>
          <a:p>
            <a:r>
              <a:rPr lang="en-IN" dirty="0"/>
              <a:t>Linked in</a:t>
            </a:r>
          </a:p>
        </p:txBody>
      </p:sp>
    </p:spTree>
    <p:extLst>
      <p:ext uri="{BB962C8B-B14F-4D97-AF65-F5344CB8AC3E}">
        <p14:creationId xmlns:p14="http://schemas.microsoft.com/office/powerpoint/2010/main" val="793434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FCE1-B7FD-A6F6-97FB-1E8F01D698A3}"/>
              </a:ext>
            </a:extLst>
          </p:cNvPr>
          <p:cNvSpPr>
            <a:spLocks noGrp="1"/>
          </p:cNvSpPr>
          <p:nvPr>
            <p:ph type="title"/>
          </p:nvPr>
        </p:nvSpPr>
        <p:spPr/>
        <p:txBody>
          <a:bodyPr/>
          <a:lstStyle/>
          <a:p>
            <a:r>
              <a:rPr lang="en-IN" dirty="0"/>
              <a:t>Types of Learning</a:t>
            </a:r>
          </a:p>
        </p:txBody>
      </p:sp>
      <p:sp>
        <p:nvSpPr>
          <p:cNvPr id="3" name="Content Placeholder 2">
            <a:extLst>
              <a:ext uri="{FF2B5EF4-FFF2-40B4-BE49-F238E27FC236}">
                <a16:creationId xmlns:a16="http://schemas.microsoft.com/office/drawing/2014/main" id="{1653F4C4-2211-B08E-2E3B-35933AF2CABA}"/>
              </a:ext>
            </a:extLst>
          </p:cNvPr>
          <p:cNvSpPr>
            <a:spLocks noGrp="1"/>
          </p:cNvSpPr>
          <p:nvPr>
            <p:ph idx="1"/>
          </p:nvPr>
        </p:nvSpPr>
        <p:spPr/>
        <p:txBody>
          <a:bodyPr>
            <a:normAutofit fontScale="92500" lnSpcReduction="10000"/>
          </a:bodyPr>
          <a:lstStyle/>
          <a:p>
            <a:pPr marL="0" indent="0">
              <a:buNone/>
            </a:pPr>
            <a:r>
              <a:rPr lang="en-IN" dirty="0"/>
              <a:t>Supervised Learning</a:t>
            </a:r>
          </a:p>
          <a:p>
            <a:pPr marL="0" indent="0">
              <a:buNone/>
            </a:pPr>
            <a:r>
              <a:rPr lang="en-IN" dirty="0"/>
              <a:t>We have a small training set and then have the network find patterns</a:t>
            </a:r>
          </a:p>
          <a:p>
            <a:pPr marL="0" indent="0">
              <a:buNone/>
            </a:pPr>
            <a:r>
              <a:rPr lang="en-IN" dirty="0"/>
              <a:t>Then we use these patterns to run against test data</a:t>
            </a:r>
          </a:p>
          <a:p>
            <a:pPr marL="0" indent="0">
              <a:buNone/>
            </a:pPr>
            <a:r>
              <a:rPr lang="en-IN" dirty="0"/>
              <a:t>Unsupervised learning</a:t>
            </a:r>
          </a:p>
          <a:p>
            <a:pPr marL="0" indent="0">
              <a:buNone/>
            </a:pPr>
            <a:r>
              <a:rPr lang="en-IN" dirty="0"/>
              <a:t>We let the network find patterns in </a:t>
            </a:r>
            <a:r>
              <a:rPr lang="en-IN" dirty="0" err="1"/>
              <a:t>unlabeled</a:t>
            </a:r>
            <a:r>
              <a:rPr lang="en-IN" dirty="0"/>
              <a:t> data. Our network may find new clusters that we haven’t thought of. This works particularly well for larger data sets</a:t>
            </a:r>
          </a:p>
          <a:p>
            <a:pPr marL="0" indent="0">
              <a:buNone/>
            </a:pPr>
            <a:r>
              <a:rPr lang="en-IN" dirty="0"/>
              <a:t>Reinforcement Learning</a:t>
            </a:r>
          </a:p>
          <a:p>
            <a:pPr marL="0" indent="0">
              <a:buNone/>
            </a:pPr>
            <a:r>
              <a:rPr lang="en-IN" dirty="0"/>
              <a:t>Here the machine can run algorithms and then look at the results.</a:t>
            </a:r>
          </a:p>
          <a:p>
            <a:pPr marL="0" indent="0">
              <a:buNone/>
            </a:pPr>
            <a:r>
              <a:rPr lang="en-IN" dirty="0"/>
              <a:t>If the positive event occurs the machine can reinforce or learn the algorithm</a:t>
            </a:r>
          </a:p>
          <a:p>
            <a:pPr marL="0" indent="0">
              <a:buNone/>
            </a:pPr>
            <a:endParaRPr lang="en-IN" dirty="0"/>
          </a:p>
        </p:txBody>
      </p:sp>
    </p:spTree>
    <p:extLst>
      <p:ext uri="{BB962C8B-B14F-4D97-AF65-F5344CB8AC3E}">
        <p14:creationId xmlns:p14="http://schemas.microsoft.com/office/powerpoint/2010/main" val="325650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6BE1-0200-8AD7-EAB1-518B45DEAC76}"/>
              </a:ext>
            </a:extLst>
          </p:cNvPr>
          <p:cNvSpPr>
            <a:spLocks noGrp="1"/>
          </p:cNvSpPr>
          <p:nvPr>
            <p:ph type="title"/>
          </p:nvPr>
        </p:nvSpPr>
        <p:spPr/>
        <p:txBody>
          <a:bodyPr/>
          <a:lstStyle/>
          <a:p>
            <a:r>
              <a:rPr lang="en-IN" dirty="0"/>
              <a:t>Things to consider</a:t>
            </a:r>
          </a:p>
        </p:txBody>
      </p:sp>
      <p:sp>
        <p:nvSpPr>
          <p:cNvPr id="3" name="Content Placeholder 2">
            <a:extLst>
              <a:ext uri="{FF2B5EF4-FFF2-40B4-BE49-F238E27FC236}">
                <a16:creationId xmlns:a16="http://schemas.microsoft.com/office/drawing/2014/main" id="{6802C6AE-89E9-FBA4-9E46-6EC658939392}"/>
              </a:ext>
            </a:extLst>
          </p:cNvPr>
          <p:cNvSpPr>
            <a:spLocks noGrp="1"/>
          </p:cNvSpPr>
          <p:nvPr>
            <p:ph idx="1"/>
          </p:nvPr>
        </p:nvSpPr>
        <p:spPr/>
        <p:txBody>
          <a:bodyPr/>
          <a:lstStyle/>
          <a:p>
            <a:r>
              <a:rPr lang="en-IN" dirty="0"/>
              <a:t>1. We will need massive amounts of data</a:t>
            </a:r>
          </a:p>
          <a:p>
            <a:r>
              <a:rPr lang="en-IN" dirty="0"/>
              <a:t>2. We will use an empirical approach</a:t>
            </a:r>
          </a:p>
          <a:p>
            <a:pPr lvl="1"/>
            <a:r>
              <a:rPr lang="en-IN" dirty="0"/>
              <a:t>That means we will run small exp to try and fine tune our network to get better results</a:t>
            </a:r>
          </a:p>
          <a:p>
            <a:pPr lvl="1"/>
            <a:r>
              <a:rPr lang="en-IN" dirty="0"/>
              <a:t>Modern neural networks give us plenty of opportunity to change our configurations</a:t>
            </a:r>
          </a:p>
          <a:p>
            <a:pPr lvl="1"/>
            <a:r>
              <a:rPr lang="en-IN" dirty="0"/>
              <a:t>These are called our networks hyper parameters</a:t>
            </a:r>
          </a:p>
        </p:txBody>
      </p:sp>
    </p:spTree>
    <p:extLst>
      <p:ext uri="{BB962C8B-B14F-4D97-AF65-F5344CB8AC3E}">
        <p14:creationId xmlns:p14="http://schemas.microsoft.com/office/powerpoint/2010/main" val="2169787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BD5B-A636-A90E-6DB6-203F8FA8BC7C}"/>
              </a:ext>
            </a:extLst>
          </p:cNvPr>
          <p:cNvSpPr>
            <a:spLocks noGrp="1"/>
          </p:cNvSpPr>
          <p:nvPr>
            <p:ph type="title"/>
          </p:nvPr>
        </p:nvSpPr>
        <p:spPr/>
        <p:txBody>
          <a:bodyPr/>
          <a:lstStyle/>
          <a:p>
            <a:r>
              <a:rPr lang="en-IN" dirty="0" err="1"/>
              <a:t>Perceptrons</a:t>
            </a:r>
            <a:endParaRPr lang="en-IN" dirty="0"/>
          </a:p>
        </p:txBody>
      </p:sp>
      <p:sp>
        <p:nvSpPr>
          <p:cNvPr id="3" name="Content Placeholder 2">
            <a:extLst>
              <a:ext uri="{FF2B5EF4-FFF2-40B4-BE49-F238E27FC236}">
                <a16:creationId xmlns:a16="http://schemas.microsoft.com/office/drawing/2014/main" id="{08E258AA-C618-7F07-F85D-D7DBAB20A240}"/>
              </a:ext>
            </a:extLst>
          </p:cNvPr>
          <p:cNvSpPr>
            <a:spLocks noGrp="1"/>
          </p:cNvSpPr>
          <p:nvPr>
            <p:ph idx="1"/>
          </p:nvPr>
        </p:nvSpPr>
        <p:spPr>
          <a:xfrm>
            <a:off x="838200" y="1572126"/>
            <a:ext cx="10515600" cy="4604837"/>
          </a:xfrm>
        </p:spPr>
        <p:txBody>
          <a:bodyPr/>
          <a:lstStyle/>
          <a:p>
            <a:pPr marL="0" indent="0">
              <a:buNone/>
            </a:pPr>
            <a:r>
              <a:rPr lang="en-IN" dirty="0"/>
              <a:t>The earliest form of networks were called </a:t>
            </a:r>
            <a:r>
              <a:rPr lang="en-IN" dirty="0" err="1"/>
              <a:t>perceptrons</a:t>
            </a: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err="1"/>
              <a:t>Perceptrons</a:t>
            </a:r>
            <a:r>
              <a:rPr lang="en-IN" dirty="0"/>
              <a:t> have a binary output of 1 and 0</a:t>
            </a:r>
          </a:p>
          <a:p>
            <a:pPr marL="0" indent="0">
              <a:buNone/>
            </a:pPr>
            <a:r>
              <a:rPr lang="en-IN" dirty="0"/>
              <a:t>But since we will be adding weights to our inputs the output we will be getting in most of the cases will be greater than 0</a:t>
            </a:r>
          </a:p>
          <a:p>
            <a:pPr marL="0" indent="0">
              <a:buNone/>
            </a:pPr>
            <a:r>
              <a:rPr lang="en-IN" dirty="0"/>
              <a:t>So we will be using sigmoid neurons in place of </a:t>
            </a:r>
            <a:r>
              <a:rPr lang="en-IN" dirty="0" err="1"/>
              <a:t>perceptrons</a:t>
            </a:r>
            <a:endParaRPr lang="en-IN" dirty="0"/>
          </a:p>
          <a:p>
            <a:pPr marL="0" indent="0">
              <a:buNone/>
            </a:pPr>
            <a:endParaRPr lang="en-IN" dirty="0"/>
          </a:p>
        </p:txBody>
      </p:sp>
      <p:pic>
        <p:nvPicPr>
          <p:cNvPr id="5" name="Picture 4">
            <a:extLst>
              <a:ext uri="{FF2B5EF4-FFF2-40B4-BE49-F238E27FC236}">
                <a16:creationId xmlns:a16="http://schemas.microsoft.com/office/drawing/2014/main" id="{B0DEFD07-40FE-5073-9E1C-F610AB6FD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60479"/>
            <a:ext cx="7026249" cy="1537753"/>
          </a:xfrm>
          <a:prstGeom prst="rect">
            <a:avLst/>
          </a:prstGeom>
        </p:spPr>
      </p:pic>
      <p:grpSp>
        <p:nvGrpSpPr>
          <p:cNvPr id="9" name="Group 8">
            <a:extLst>
              <a:ext uri="{FF2B5EF4-FFF2-40B4-BE49-F238E27FC236}">
                <a16:creationId xmlns:a16="http://schemas.microsoft.com/office/drawing/2014/main" id="{9E82A262-E745-4382-707D-9A1A9CAF471D}"/>
              </a:ext>
            </a:extLst>
          </p:cNvPr>
          <p:cNvGrpSpPr/>
          <p:nvPr/>
        </p:nvGrpSpPr>
        <p:grpSpPr>
          <a:xfrm>
            <a:off x="3790560" y="2764220"/>
            <a:ext cx="4610880" cy="506160"/>
            <a:chOff x="3946257" y="3031528"/>
            <a:chExt cx="4610880" cy="50616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920CBB2A-55ED-C763-0BC9-1A2F0F0E3AA8}"/>
                    </a:ext>
                  </a:extLst>
                </p14:cNvPr>
                <p14:cNvContentPartPr/>
                <p14:nvPr/>
              </p14:nvContentPartPr>
              <p14:xfrm>
                <a:off x="3946257" y="3223048"/>
                <a:ext cx="4459680" cy="290160"/>
              </p14:xfrm>
            </p:contentPart>
          </mc:Choice>
          <mc:Fallback>
            <p:pic>
              <p:nvPicPr>
                <p:cNvPr id="7" name="Ink 6">
                  <a:extLst>
                    <a:ext uri="{FF2B5EF4-FFF2-40B4-BE49-F238E27FC236}">
                      <a16:creationId xmlns:a16="http://schemas.microsoft.com/office/drawing/2014/main" id="{920CBB2A-55ED-C763-0BC9-1A2F0F0E3AA8}"/>
                    </a:ext>
                  </a:extLst>
                </p:cNvPr>
                <p:cNvPicPr/>
                <p:nvPr/>
              </p:nvPicPr>
              <p:blipFill>
                <a:blip r:embed="rId4"/>
                <a:stretch>
                  <a:fillRect/>
                </a:stretch>
              </p:blipFill>
              <p:spPr>
                <a:xfrm>
                  <a:off x="3937617" y="3214408"/>
                  <a:ext cx="44773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0B3E29AA-0305-4A5B-53F9-7670D9F564EC}"/>
                    </a:ext>
                  </a:extLst>
                </p14:cNvPr>
                <p14:cNvContentPartPr/>
                <p14:nvPr/>
              </p14:nvContentPartPr>
              <p14:xfrm>
                <a:off x="8085177" y="3031528"/>
                <a:ext cx="471960" cy="506160"/>
              </p14:xfrm>
            </p:contentPart>
          </mc:Choice>
          <mc:Fallback>
            <p:pic>
              <p:nvPicPr>
                <p:cNvPr id="8" name="Ink 7">
                  <a:extLst>
                    <a:ext uri="{FF2B5EF4-FFF2-40B4-BE49-F238E27FC236}">
                      <a16:creationId xmlns:a16="http://schemas.microsoft.com/office/drawing/2014/main" id="{0B3E29AA-0305-4A5B-53F9-7670D9F564EC}"/>
                    </a:ext>
                  </a:extLst>
                </p:cNvPr>
                <p:cNvPicPr/>
                <p:nvPr/>
              </p:nvPicPr>
              <p:blipFill>
                <a:blip r:embed="rId6"/>
                <a:stretch>
                  <a:fillRect/>
                </a:stretch>
              </p:blipFill>
              <p:spPr>
                <a:xfrm>
                  <a:off x="8076177" y="3022888"/>
                  <a:ext cx="489600" cy="523800"/>
                </a:xfrm>
                <a:prstGeom prst="rect">
                  <a:avLst/>
                </a:prstGeom>
              </p:spPr>
            </p:pic>
          </mc:Fallback>
        </mc:AlternateContent>
      </p:grpSp>
      <p:sp>
        <p:nvSpPr>
          <p:cNvPr id="10" name="TextBox 9">
            <a:extLst>
              <a:ext uri="{FF2B5EF4-FFF2-40B4-BE49-F238E27FC236}">
                <a16:creationId xmlns:a16="http://schemas.microsoft.com/office/drawing/2014/main" id="{17F24EC2-737E-544F-AD5F-E4B490BAC69B}"/>
              </a:ext>
            </a:extLst>
          </p:cNvPr>
          <p:cNvSpPr txBox="1"/>
          <p:nvPr/>
        </p:nvSpPr>
        <p:spPr>
          <a:xfrm>
            <a:off x="8527031" y="2724907"/>
            <a:ext cx="2345841" cy="461665"/>
          </a:xfrm>
          <a:prstGeom prst="rect">
            <a:avLst/>
          </a:prstGeom>
          <a:noFill/>
        </p:spPr>
        <p:txBody>
          <a:bodyPr wrap="square" rtlCol="0">
            <a:spAutoFit/>
          </a:bodyPr>
          <a:lstStyle/>
          <a:p>
            <a:r>
              <a:rPr lang="en-IN" sz="2400" dirty="0"/>
              <a:t>Perceptron</a:t>
            </a:r>
          </a:p>
        </p:txBody>
      </p:sp>
    </p:spTree>
    <p:extLst>
      <p:ext uri="{BB962C8B-B14F-4D97-AF65-F5344CB8AC3E}">
        <p14:creationId xmlns:p14="http://schemas.microsoft.com/office/powerpoint/2010/main" val="3731293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AF91-09AD-CCF3-EB01-1640D8389E2F}"/>
              </a:ext>
            </a:extLst>
          </p:cNvPr>
          <p:cNvSpPr>
            <a:spLocks noGrp="1"/>
          </p:cNvSpPr>
          <p:nvPr>
            <p:ph type="title"/>
          </p:nvPr>
        </p:nvSpPr>
        <p:spPr/>
        <p:txBody>
          <a:bodyPr/>
          <a:lstStyle/>
          <a:p>
            <a:r>
              <a:rPr lang="en-IN" dirty="0"/>
              <a:t>Sigmoid neuron</a:t>
            </a:r>
          </a:p>
        </p:txBody>
      </p:sp>
      <p:sp>
        <p:nvSpPr>
          <p:cNvPr id="3" name="Content Placeholder 2">
            <a:extLst>
              <a:ext uri="{FF2B5EF4-FFF2-40B4-BE49-F238E27FC236}">
                <a16:creationId xmlns:a16="http://schemas.microsoft.com/office/drawing/2014/main" id="{2C89B4A7-C8C2-B23A-33A4-491018A55C28}"/>
              </a:ext>
            </a:extLst>
          </p:cNvPr>
          <p:cNvSpPr>
            <a:spLocks noGrp="1"/>
          </p:cNvSpPr>
          <p:nvPr>
            <p:ph idx="1"/>
          </p:nvPr>
        </p:nvSpPr>
        <p:spPr/>
        <p:txBody>
          <a:bodyPr/>
          <a:lstStyle/>
          <a:p>
            <a:pPr marL="0" indent="0">
              <a:buNone/>
            </a:pPr>
            <a:r>
              <a:rPr lang="en-IN" dirty="0"/>
              <a:t>These neurons will hold a lot more info than the binary choice we get with </a:t>
            </a:r>
            <a:r>
              <a:rPr lang="en-IN" dirty="0" err="1"/>
              <a:t>perceptrons</a:t>
            </a:r>
            <a:endParaRPr lang="en-IN" dirty="0"/>
          </a:p>
          <a:p>
            <a:pPr marL="0" indent="0">
              <a:buNone/>
            </a:pPr>
            <a:r>
              <a:rPr lang="en-IN" dirty="0"/>
              <a:t>In fact we can put any number we want into a sigmoid neuron. Then we will use a sigmoid function to squeeze that number between 0 and 1</a:t>
            </a:r>
          </a:p>
          <a:p>
            <a:pPr marL="0" indent="0">
              <a:buNone/>
            </a:pPr>
            <a:r>
              <a:rPr lang="en-IN" dirty="0"/>
              <a:t>						- &gt; Graph of sigmoid function</a:t>
            </a:r>
          </a:p>
          <a:p>
            <a:endParaRPr lang="en-IN" dirty="0"/>
          </a:p>
        </p:txBody>
      </p:sp>
      <p:pic>
        <p:nvPicPr>
          <p:cNvPr id="5" name="Picture 4">
            <a:extLst>
              <a:ext uri="{FF2B5EF4-FFF2-40B4-BE49-F238E27FC236}">
                <a16:creationId xmlns:a16="http://schemas.microsoft.com/office/drawing/2014/main" id="{F3D1380E-A949-E121-8A60-27B1ABACB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01294"/>
            <a:ext cx="5326842" cy="1976533"/>
          </a:xfrm>
          <a:prstGeom prst="rect">
            <a:avLst/>
          </a:prstGeom>
        </p:spPr>
      </p:pic>
    </p:spTree>
    <p:extLst>
      <p:ext uri="{BB962C8B-B14F-4D97-AF65-F5344CB8AC3E}">
        <p14:creationId xmlns:p14="http://schemas.microsoft.com/office/powerpoint/2010/main" val="3526875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897B-C1FB-FE54-876A-9AA216EFE065}"/>
              </a:ext>
            </a:extLst>
          </p:cNvPr>
          <p:cNvSpPr>
            <a:spLocks noGrp="1"/>
          </p:cNvSpPr>
          <p:nvPr>
            <p:ph type="title"/>
          </p:nvPr>
        </p:nvSpPr>
        <p:spPr/>
        <p:txBody>
          <a:bodyPr/>
          <a:lstStyle/>
          <a:p>
            <a:r>
              <a:rPr lang="en-IN" dirty="0"/>
              <a:t>Bias</a:t>
            </a:r>
          </a:p>
        </p:txBody>
      </p:sp>
      <p:sp>
        <p:nvSpPr>
          <p:cNvPr id="3" name="Content Placeholder 2">
            <a:extLst>
              <a:ext uri="{FF2B5EF4-FFF2-40B4-BE49-F238E27FC236}">
                <a16:creationId xmlns:a16="http://schemas.microsoft.com/office/drawing/2014/main" id="{0EA2801C-2E53-ECB2-DDD6-35539617FEA5}"/>
              </a:ext>
            </a:extLst>
          </p:cNvPr>
          <p:cNvSpPr>
            <a:spLocks noGrp="1"/>
          </p:cNvSpPr>
          <p:nvPr>
            <p:ph idx="1"/>
          </p:nvPr>
        </p:nvSpPr>
        <p:spPr/>
        <p:txBody>
          <a:bodyPr>
            <a:normAutofit lnSpcReduction="10000"/>
          </a:bodyPr>
          <a:lstStyle/>
          <a:p>
            <a:pPr marL="0" indent="0">
              <a:buNone/>
            </a:pPr>
            <a:r>
              <a:rPr lang="en-IN" dirty="0"/>
              <a:t>A number we put in with weight and input to encourage neurons to fire or stay silent</a:t>
            </a:r>
          </a:p>
          <a:p>
            <a:pPr marL="0" indent="0">
              <a:buNone/>
            </a:pPr>
            <a:r>
              <a:rPr lang="en-IN" dirty="0"/>
              <a:t>Bias is one of the neural networks hyper parameters</a:t>
            </a:r>
          </a:p>
          <a:p>
            <a:pPr marL="0" indent="0">
              <a:buNone/>
            </a:pPr>
            <a:r>
              <a:rPr lang="en-IN" dirty="0"/>
              <a:t>Lets say we got the output as 1.8 </a:t>
            </a:r>
          </a:p>
          <a:p>
            <a:pPr marL="0" indent="0">
              <a:buNone/>
            </a:pPr>
            <a:r>
              <a:rPr lang="en-IN" dirty="0"/>
              <a:t>We told to add 5 to our output every time. </a:t>
            </a:r>
          </a:p>
          <a:p>
            <a:pPr marL="0" indent="0">
              <a:buNone/>
            </a:pPr>
            <a:r>
              <a:rPr lang="en-IN" dirty="0"/>
              <a:t>This 5 is bias</a:t>
            </a:r>
          </a:p>
          <a:p>
            <a:pPr marL="0" indent="0">
              <a:buNone/>
            </a:pPr>
            <a:endParaRPr lang="en-IN" dirty="0"/>
          </a:p>
          <a:p>
            <a:pPr marL="0" indent="0">
              <a:buNone/>
            </a:pPr>
            <a:r>
              <a:rPr lang="en-IN" dirty="0"/>
              <a:t>A plain neural network is also called a multi layer perceptron</a:t>
            </a:r>
          </a:p>
          <a:p>
            <a:pPr marL="0" indent="0">
              <a:buNone/>
            </a:pPr>
            <a:r>
              <a:rPr lang="en-IN" dirty="0"/>
              <a:t>All the neurons in our neural network has some activation level</a:t>
            </a:r>
          </a:p>
        </p:txBody>
      </p:sp>
    </p:spTree>
    <p:extLst>
      <p:ext uri="{BB962C8B-B14F-4D97-AF65-F5344CB8AC3E}">
        <p14:creationId xmlns:p14="http://schemas.microsoft.com/office/powerpoint/2010/main" val="3483965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406D-62EC-432E-7394-F85F02887D64}"/>
              </a:ext>
            </a:extLst>
          </p:cNvPr>
          <p:cNvSpPr>
            <a:spLocks noGrp="1"/>
          </p:cNvSpPr>
          <p:nvPr>
            <p:ph type="title"/>
          </p:nvPr>
        </p:nvSpPr>
        <p:spPr/>
        <p:txBody>
          <a:bodyPr/>
          <a:lstStyle/>
          <a:p>
            <a:r>
              <a:rPr lang="en-IN" dirty="0" err="1"/>
              <a:t>ReLU</a:t>
            </a:r>
            <a:endParaRPr lang="en-IN" dirty="0"/>
          </a:p>
        </p:txBody>
      </p:sp>
      <p:pic>
        <p:nvPicPr>
          <p:cNvPr id="5" name="Content Placeholder 4">
            <a:extLst>
              <a:ext uri="{FF2B5EF4-FFF2-40B4-BE49-F238E27FC236}">
                <a16:creationId xmlns:a16="http://schemas.microsoft.com/office/drawing/2014/main" id="{B845CE99-4B58-8FA2-EF62-E5EFFDB0E8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7096"/>
            <a:ext cx="7102455" cy="2156647"/>
          </a:xfrm>
        </p:spPr>
      </p:pic>
    </p:spTree>
    <p:extLst>
      <p:ext uri="{BB962C8B-B14F-4D97-AF65-F5344CB8AC3E}">
        <p14:creationId xmlns:p14="http://schemas.microsoft.com/office/powerpoint/2010/main" val="3650084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4844-DB9F-FC84-81D4-3C4A7CE50D16}"/>
              </a:ext>
            </a:extLst>
          </p:cNvPr>
          <p:cNvSpPr>
            <a:spLocks noGrp="1"/>
          </p:cNvSpPr>
          <p:nvPr>
            <p:ph type="title"/>
          </p:nvPr>
        </p:nvSpPr>
        <p:spPr/>
        <p:txBody>
          <a:bodyPr/>
          <a:lstStyle/>
          <a:p>
            <a:r>
              <a:rPr lang="en-IN" dirty="0"/>
              <a:t>Back </a:t>
            </a:r>
            <a:r>
              <a:rPr lang="en-IN" dirty="0" err="1"/>
              <a:t>propogation</a:t>
            </a:r>
            <a:endParaRPr lang="en-IN" dirty="0"/>
          </a:p>
        </p:txBody>
      </p:sp>
      <p:sp>
        <p:nvSpPr>
          <p:cNvPr id="3" name="Content Placeholder 2">
            <a:extLst>
              <a:ext uri="{FF2B5EF4-FFF2-40B4-BE49-F238E27FC236}">
                <a16:creationId xmlns:a16="http://schemas.microsoft.com/office/drawing/2014/main" id="{D58130CF-0C9E-13B0-B3ED-2C3C7873E789}"/>
              </a:ext>
            </a:extLst>
          </p:cNvPr>
          <p:cNvSpPr>
            <a:spLocks noGrp="1"/>
          </p:cNvSpPr>
          <p:nvPr>
            <p:ph idx="1"/>
          </p:nvPr>
        </p:nvSpPr>
        <p:spPr/>
        <p:txBody>
          <a:bodyPr/>
          <a:lstStyle/>
          <a:p>
            <a:pPr marL="0" indent="0">
              <a:buNone/>
            </a:pPr>
            <a:r>
              <a:rPr lang="en-IN" dirty="0" err="1"/>
              <a:t>Backpropogation</a:t>
            </a:r>
            <a:r>
              <a:rPr lang="en-IN" dirty="0"/>
              <a:t> is the way that the neural network tweaks each one of the weights to minimize the cost function</a:t>
            </a:r>
          </a:p>
          <a:p>
            <a:pPr marL="0" indent="0">
              <a:buNone/>
            </a:pPr>
            <a:endParaRPr lang="en-IN" dirty="0"/>
          </a:p>
          <a:p>
            <a:pPr marL="0" indent="0">
              <a:buNone/>
            </a:pPr>
            <a:r>
              <a:rPr lang="en-IN" dirty="0" err="1"/>
              <a:t>Labeled</a:t>
            </a:r>
            <a:r>
              <a:rPr lang="en-IN" dirty="0"/>
              <a:t> -&gt; classifying data -&gt; supervised learning</a:t>
            </a:r>
          </a:p>
          <a:p>
            <a:pPr marL="0" indent="0">
              <a:buNone/>
            </a:pPr>
            <a:r>
              <a:rPr lang="en-IN" dirty="0" err="1"/>
              <a:t>Unlabeled</a:t>
            </a:r>
            <a:r>
              <a:rPr lang="en-IN" dirty="0"/>
              <a:t> -&gt; clustering data -&gt; unsupervised learning</a:t>
            </a:r>
          </a:p>
        </p:txBody>
      </p:sp>
    </p:spTree>
    <p:extLst>
      <p:ext uri="{BB962C8B-B14F-4D97-AF65-F5344CB8AC3E}">
        <p14:creationId xmlns:p14="http://schemas.microsoft.com/office/powerpoint/2010/main" val="1701595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4F3A-FDB6-04BD-0AAC-D71B9F393150}"/>
              </a:ext>
            </a:extLst>
          </p:cNvPr>
          <p:cNvSpPr>
            <a:spLocks noGrp="1"/>
          </p:cNvSpPr>
          <p:nvPr>
            <p:ph type="ctrTitle"/>
          </p:nvPr>
        </p:nvSpPr>
        <p:spPr/>
        <p:txBody>
          <a:bodyPr/>
          <a:lstStyle/>
          <a:p>
            <a:r>
              <a:rPr lang="en-IN" dirty="0"/>
              <a:t>Deep Learning and Neural networks</a:t>
            </a:r>
          </a:p>
        </p:txBody>
      </p:sp>
      <p:sp>
        <p:nvSpPr>
          <p:cNvPr id="3" name="Subtitle 2">
            <a:extLst>
              <a:ext uri="{FF2B5EF4-FFF2-40B4-BE49-F238E27FC236}">
                <a16:creationId xmlns:a16="http://schemas.microsoft.com/office/drawing/2014/main" id="{2E67434A-DA0C-23F9-5CBF-0E6585F40328}"/>
              </a:ext>
            </a:extLst>
          </p:cNvPr>
          <p:cNvSpPr>
            <a:spLocks noGrp="1"/>
          </p:cNvSpPr>
          <p:nvPr>
            <p:ph type="subTitle" idx="1"/>
          </p:nvPr>
        </p:nvSpPr>
        <p:spPr/>
        <p:txBody>
          <a:bodyPr/>
          <a:lstStyle/>
          <a:p>
            <a:r>
              <a:rPr lang="en-IN" dirty="0"/>
              <a:t>Linked in</a:t>
            </a:r>
          </a:p>
          <a:p>
            <a:endParaRPr lang="en-IN" dirty="0"/>
          </a:p>
        </p:txBody>
      </p:sp>
    </p:spTree>
    <p:extLst>
      <p:ext uri="{BB962C8B-B14F-4D97-AF65-F5344CB8AC3E}">
        <p14:creationId xmlns:p14="http://schemas.microsoft.com/office/powerpoint/2010/main" val="396525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9469-16A7-F077-5B04-6FC07AD3249B}"/>
              </a:ext>
            </a:extLst>
          </p:cNvPr>
          <p:cNvSpPr>
            <a:spLocks noGrp="1"/>
          </p:cNvSpPr>
          <p:nvPr>
            <p:ph type="title"/>
          </p:nvPr>
        </p:nvSpPr>
        <p:spPr/>
        <p:txBody>
          <a:bodyPr/>
          <a:lstStyle/>
          <a:p>
            <a:r>
              <a:rPr lang="en-IN" dirty="0"/>
              <a:t>Graphs : </a:t>
            </a:r>
          </a:p>
        </p:txBody>
      </p:sp>
      <p:pic>
        <p:nvPicPr>
          <p:cNvPr id="7" name="Content Placeholder 6">
            <a:extLst>
              <a:ext uri="{FF2B5EF4-FFF2-40B4-BE49-F238E27FC236}">
                <a16:creationId xmlns:a16="http://schemas.microsoft.com/office/drawing/2014/main" id="{3E14B2B9-D257-ED9A-9135-425D68FCB1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4653"/>
            <a:ext cx="5257800" cy="2921935"/>
          </a:xfrm>
        </p:spPr>
      </p:pic>
    </p:spTree>
    <p:extLst>
      <p:ext uri="{BB962C8B-B14F-4D97-AF65-F5344CB8AC3E}">
        <p14:creationId xmlns:p14="http://schemas.microsoft.com/office/powerpoint/2010/main" val="914638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763E-E7C4-F267-7C23-243C6CCD9ECB}"/>
              </a:ext>
            </a:extLst>
          </p:cNvPr>
          <p:cNvSpPr>
            <a:spLocks noGrp="1"/>
          </p:cNvSpPr>
          <p:nvPr>
            <p:ph type="title"/>
          </p:nvPr>
        </p:nvSpPr>
        <p:spPr/>
        <p:txBody>
          <a:bodyPr/>
          <a:lstStyle/>
          <a:p>
            <a:r>
              <a:rPr lang="en-IN" dirty="0"/>
              <a:t>Intro</a:t>
            </a:r>
          </a:p>
        </p:txBody>
      </p:sp>
      <p:sp>
        <p:nvSpPr>
          <p:cNvPr id="3" name="Content Placeholder 2">
            <a:extLst>
              <a:ext uri="{FF2B5EF4-FFF2-40B4-BE49-F238E27FC236}">
                <a16:creationId xmlns:a16="http://schemas.microsoft.com/office/drawing/2014/main" id="{149E7FBC-4229-4384-A0D3-0A0B623CA534}"/>
              </a:ext>
            </a:extLst>
          </p:cNvPr>
          <p:cNvSpPr>
            <a:spLocks noGrp="1"/>
          </p:cNvSpPr>
          <p:nvPr>
            <p:ph idx="1"/>
          </p:nvPr>
        </p:nvSpPr>
        <p:spPr/>
        <p:txBody>
          <a:bodyPr/>
          <a:lstStyle/>
          <a:p>
            <a:r>
              <a:rPr lang="en-IN" dirty="0"/>
              <a:t>Neural networks with more than 3 hidden layers are called deep learning networks</a:t>
            </a:r>
          </a:p>
          <a:p>
            <a:r>
              <a:rPr lang="en-IN" dirty="0"/>
              <a:t>Applications of DL:</a:t>
            </a:r>
          </a:p>
          <a:p>
            <a:r>
              <a:rPr lang="en-IN" dirty="0"/>
              <a:t>NLP (unstructured </a:t>
            </a:r>
            <a:r>
              <a:rPr lang="en-IN" dirty="0" err="1"/>
              <a:t>dat</a:t>
            </a:r>
            <a:r>
              <a:rPr lang="en-IN" dirty="0"/>
              <a:t>)</a:t>
            </a:r>
          </a:p>
          <a:p>
            <a:r>
              <a:rPr lang="en-IN" dirty="0"/>
              <a:t>Speech recognition and synthesis</a:t>
            </a:r>
          </a:p>
          <a:p>
            <a:r>
              <a:rPr lang="en-IN" dirty="0"/>
              <a:t>Image recognition</a:t>
            </a:r>
          </a:p>
          <a:p>
            <a:r>
              <a:rPr lang="en-IN" dirty="0"/>
              <a:t>Self driving cars</a:t>
            </a:r>
          </a:p>
          <a:p>
            <a:r>
              <a:rPr lang="en-IN" dirty="0"/>
              <a:t>Customer experience, healthcare and robotics</a:t>
            </a:r>
          </a:p>
        </p:txBody>
      </p:sp>
    </p:spTree>
    <p:extLst>
      <p:ext uri="{BB962C8B-B14F-4D97-AF65-F5344CB8AC3E}">
        <p14:creationId xmlns:p14="http://schemas.microsoft.com/office/powerpoint/2010/main" val="3399243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B7F-89E2-4DBE-1206-B29E8B6A50D5}"/>
              </a:ext>
            </a:extLst>
          </p:cNvPr>
          <p:cNvSpPr>
            <a:spLocks noGrp="1"/>
          </p:cNvSpPr>
          <p:nvPr>
            <p:ph type="title"/>
          </p:nvPr>
        </p:nvSpPr>
        <p:spPr/>
        <p:txBody>
          <a:bodyPr/>
          <a:lstStyle/>
          <a:p>
            <a:r>
              <a:rPr lang="en-IN" dirty="0"/>
              <a:t>Linear Regression</a:t>
            </a:r>
          </a:p>
        </p:txBody>
      </p:sp>
      <p:pic>
        <p:nvPicPr>
          <p:cNvPr id="5" name="Content Placeholder 4">
            <a:extLst>
              <a:ext uri="{FF2B5EF4-FFF2-40B4-BE49-F238E27FC236}">
                <a16:creationId xmlns:a16="http://schemas.microsoft.com/office/drawing/2014/main" id="{DF7C89C9-0B22-42BD-9178-00A183259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24181"/>
            <a:ext cx="10776284" cy="4795394"/>
          </a:xfrm>
        </p:spPr>
      </p:pic>
    </p:spTree>
    <p:extLst>
      <p:ext uri="{BB962C8B-B14F-4D97-AF65-F5344CB8AC3E}">
        <p14:creationId xmlns:p14="http://schemas.microsoft.com/office/powerpoint/2010/main" val="370061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886C-D6DD-1D26-68B4-364693B6666B}"/>
              </a:ext>
            </a:extLst>
          </p:cNvPr>
          <p:cNvSpPr>
            <a:spLocks noGrp="1"/>
          </p:cNvSpPr>
          <p:nvPr>
            <p:ph type="title"/>
          </p:nvPr>
        </p:nvSpPr>
        <p:spPr/>
        <p:txBody>
          <a:bodyPr/>
          <a:lstStyle/>
          <a:p>
            <a:r>
              <a:rPr lang="en-IN" dirty="0"/>
              <a:t>Logistic Regression</a:t>
            </a:r>
          </a:p>
        </p:txBody>
      </p:sp>
      <p:pic>
        <p:nvPicPr>
          <p:cNvPr id="5" name="Content Placeholder 4">
            <a:extLst>
              <a:ext uri="{FF2B5EF4-FFF2-40B4-BE49-F238E27FC236}">
                <a16:creationId xmlns:a16="http://schemas.microsoft.com/office/drawing/2014/main" id="{03D10F6D-1B7D-B8CD-1EA9-19180BCA18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3256"/>
            <a:ext cx="10712116" cy="4791430"/>
          </a:xfrm>
        </p:spPr>
      </p:pic>
    </p:spTree>
    <p:extLst>
      <p:ext uri="{BB962C8B-B14F-4D97-AF65-F5344CB8AC3E}">
        <p14:creationId xmlns:p14="http://schemas.microsoft.com/office/powerpoint/2010/main" val="2684952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8EA5-6918-5D0C-33CB-E9BE254A1B66}"/>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8E317D9E-263E-212A-A652-7C79E99827BD}"/>
              </a:ext>
            </a:extLst>
          </p:cNvPr>
          <p:cNvSpPr>
            <a:spLocks noGrp="1"/>
          </p:cNvSpPr>
          <p:nvPr>
            <p:ph idx="1"/>
          </p:nvPr>
        </p:nvSpPr>
        <p:spPr/>
        <p:txBody>
          <a:bodyPr/>
          <a:lstStyle/>
          <a:p>
            <a:r>
              <a:rPr lang="en-IN" dirty="0"/>
              <a:t>Deep learning is a complex and iterative process</a:t>
            </a:r>
          </a:p>
          <a:p>
            <a:r>
              <a:rPr lang="en-IN" dirty="0"/>
              <a:t>Starts with random initialization and works towards the right values by trial and error</a:t>
            </a:r>
          </a:p>
        </p:txBody>
      </p:sp>
    </p:spTree>
    <p:extLst>
      <p:ext uri="{BB962C8B-B14F-4D97-AF65-F5344CB8AC3E}">
        <p14:creationId xmlns:p14="http://schemas.microsoft.com/office/powerpoint/2010/main" val="3108350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F929-5070-6C88-39EB-CA45B92D7C6F}"/>
              </a:ext>
            </a:extLst>
          </p:cNvPr>
          <p:cNvSpPr>
            <a:spLocks noGrp="1"/>
          </p:cNvSpPr>
          <p:nvPr>
            <p:ph type="title"/>
          </p:nvPr>
        </p:nvSpPr>
        <p:spPr/>
        <p:txBody>
          <a:bodyPr/>
          <a:lstStyle/>
          <a:p>
            <a:r>
              <a:rPr lang="en-IN" dirty="0"/>
              <a:t>Perceptron</a:t>
            </a:r>
          </a:p>
        </p:txBody>
      </p:sp>
      <p:pic>
        <p:nvPicPr>
          <p:cNvPr id="5" name="Content Placeholder 4">
            <a:extLst>
              <a:ext uri="{FF2B5EF4-FFF2-40B4-BE49-F238E27FC236}">
                <a16:creationId xmlns:a16="http://schemas.microsoft.com/office/drawing/2014/main" id="{23C85324-F139-4B44-F4A2-BC917A2FFD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111" y="1497598"/>
            <a:ext cx="10670500" cy="4261517"/>
          </a:xfrm>
        </p:spPr>
      </p:pic>
    </p:spTree>
    <p:extLst>
      <p:ext uri="{BB962C8B-B14F-4D97-AF65-F5344CB8AC3E}">
        <p14:creationId xmlns:p14="http://schemas.microsoft.com/office/powerpoint/2010/main" val="3434063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823B-D428-6A93-3161-FF8715C691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6675B3D-906C-0C01-4A39-745DD848C7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9113"/>
            <a:ext cx="5257800" cy="3642676"/>
          </a:xfrm>
        </p:spPr>
      </p:pic>
      <p:pic>
        <p:nvPicPr>
          <p:cNvPr id="7" name="Picture 6">
            <a:extLst>
              <a:ext uri="{FF2B5EF4-FFF2-40B4-BE49-F238E27FC236}">
                <a16:creationId xmlns:a16="http://schemas.microsoft.com/office/drawing/2014/main" id="{3DCEC4BD-3728-AB90-8494-9F35D1218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035" y="1859113"/>
            <a:ext cx="5118943" cy="3726503"/>
          </a:xfrm>
          <a:prstGeom prst="rect">
            <a:avLst/>
          </a:prstGeom>
        </p:spPr>
      </p:pic>
    </p:spTree>
    <p:extLst>
      <p:ext uri="{BB962C8B-B14F-4D97-AF65-F5344CB8AC3E}">
        <p14:creationId xmlns:p14="http://schemas.microsoft.com/office/powerpoint/2010/main" val="1088217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C77B-EB63-F096-802B-5135A579BD63}"/>
              </a:ext>
            </a:extLst>
          </p:cNvPr>
          <p:cNvSpPr>
            <a:spLocks noGrp="1"/>
          </p:cNvSpPr>
          <p:nvPr>
            <p:ph type="title"/>
          </p:nvPr>
        </p:nvSpPr>
        <p:spPr/>
        <p:txBody>
          <a:bodyPr/>
          <a:lstStyle/>
          <a:p>
            <a:r>
              <a:rPr lang="en-IN" dirty="0"/>
              <a:t>ANN</a:t>
            </a:r>
          </a:p>
        </p:txBody>
      </p:sp>
      <p:sp>
        <p:nvSpPr>
          <p:cNvPr id="3" name="Content Placeholder 2">
            <a:extLst>
              <a:ext uri="{FF2B5EF4-FFF2-40B4-BE49-F238E27FC236}">
                <a16:creationId xmlns:a16="http://schemas.microsoft.com/office/drawing/2014/main" id="{12DA272F-B6F2-C47C-6616-074551180F20}"/>
              </a:ext>
            </a:extLst>
          </p:cNvPr>
          <p:cNvSpPr>
            <a:spLocks noGrp="1"/>
          </p:cNvSpPr>
          <p:nvPr>
            <p:ph idx="1"/>
          </p:nvPr>
        </p:nvSpPr>
        <p:spPr/>
        <p:txBody>
          <a:bodyPr/>
          <a:lstStyle/>
          <a:p>
            <a:r>
              <a:rPr lang="en-IN" dirty="0" err="1"/>
              <a:t>Perceptrons</a:t>
            </a:r>
            <a:r>
              <a:rPr lang="en-IN" dirty="0"/>
              <a:t> are called nodes in the network</a:t>
            </a:r>
          </a:p>
          <a:p>
            <a:r>
              <a:rPr lang="en-IN" dirty="0"/>
              <a:t>Nodes are organized as layers</a:t>
            </a:r>
          </a:p>
          <a:p>
            <a:r>
              <a:rPr lang="en-IN" dirty="0"/>
              <a:t>Each nodes has weights, biases and activation function</a:t>
            </a:r>
          </a:p>
          <a:p>
            <a:r>
              <a:rPr lang="en-IN" dirty="0"/>
              <a:t>Each node is connected to all the nodes in the next layer</a:t>
            </a:r>
          </a:p>
          <a:p>
            <a:r>
              <a:rPr lang="en-IN" dirty="0" err="1"/>
              <a:t>Softmax</a:t>
            </a:r>
            <a:r>
              <a:rPr lang="en-IN" dirty="0"/>
              <a:t> activation function is used in the output layer for classification problems</a:t>
            </a:r>
          </a:p>
        </p:txBody>
      </p:sp>
    </p:spTree>
    <p:extLst>
      <p:ext uri="{BB962C8B-B14F-4D97-AF65-F5344CB8AC3E}">
        <p14:creationId xmlns:p14="http://schemas.microsoft.com/office/powerpoint/2010/main" val="842061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C452-8A06-6906-B1FD-F77EFB07A14C}"/>
              </a:ext>
            </a:extLst>
          </p:cNvPr>
          <p:cNvSpPr>
            <a:spLocks noGrp="1"/>
          </p:cNvSpPr>
          <p:nvPr>
            <p:ph type="title"/>
          </p:nvPr>
        </p:nvSpPr>
        <p:spPr/>
        <p:txBody>
          <a:bodyPr/>
          <a:lstStyle/>
          <a:p>
            <a:r>
              <a:rPr lang="en-IN" dirty="0"/>
              <a:t>ANN working</a:t>
            </a:r>
          </a:p>
        </p:txBody>
      </p:sp>
      <p:pic>
        <p:nvPicPr>
          <p:cNvPr id="5" name="Content Placeholder 4">
            <a:extLst>
              <a:ext uri="{FF2B5EF4-FFF2-40B4-BE49-F238E27FC236}">
                <a16:creationId xmlns:a16="http://schemas.microsoft.com/office/drawing/2014/main" id="{52D073F6-A5D9-EBFE-159E-7A0BA7FC01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20371"/>
            <a:ext cx="8546432" cy="4277969"/>
          </a:xfrm>
        </p:spPr>
      </p:pic>
    </p:spTree>
    <p:extLst>
      <p:ext uri="{BB962C8B-B14F-4D97-AF65-F5344CB8AC3E}">
        <p14:creationId xmlns:p14="http://schemas.microsoft.com/office/powerpoint/2010/main" val="1787106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806E-2D6E-4EE9-00B0-CFDD3F6A1FD1}"/>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E5F9D959-496F-8714-B343-6A3ADD6362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610" y="517819"/>
            <a:ext cx="10515600" cy="4677285"/>
          </a:xfrm>
        </p:spPr>
      </p:pic>
    </p:spTree>
    <p:extLst>
      <p:ext uri="{BB962C8B-B14F-4D97-AF65-F5344CB8AC3E}">
        <p14:creationId xmlns:p14="http://schemas.microsoft.com/office/powerpoint/2010/main" val="2576393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4E0A-F52E-7E13-FAC8-C0D9BA12096F}"/>
              </a:ext>
            </a:extLst>
          </p:cNvPr>
          <p:cNvSpPr>
            <a:spLocks noGrp="1"/>
          </p:cNvSpPr>
          <p:nvPr>
            <p:ph type="title"/>
          </p:nvPr>
        </p:nvSpPr>
        <p:spPr/>
        <p:txBody>
          <a:bodyPr/>
          <a:lstStyle/>
          <a:p>
            <a:r>
              <a:rPr lang="en-IN" dirty="0"/>
              <a:t>Vectors</a:t>
            </a:r>
          </a:p>
        </p:txBody>
      </p:sp>
      <p:pic>
        <p:nvPicPr>
          <p:cNvPr id="5" name="Content Placeholder 4">
            <a:extLst>
              <a:ext uri="{FF2B5EF4-FFF2-40B4-BE49-F238E27FC236}">
                <a16:creationId xmlns:a16="http://schemas.microsoft.com/office/drawing/2014/main" id="{659E0547-C397-CD06-3CD3-18CD2D2B6F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88094"/>
            <a:ext cx="10246895" cy="4917134"/>
          </a:xfrm>
        </p:spPr>
      </p:pic>
    </p:spTree>
    <p:extLst>
      <p:ext uri="{BB962C8B-B14F-4D97-AF65-F5344CB8AC3E}">
        <p14:creationId xmlns:p14="http://schemas.microsoft.com/office/powerpoint/2010/main" val="208525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B89C-4E7A-DE73-A3F1-925119E4523B}"/>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7268E8CD-8D9E-CA7A-5E92-6495B10636BD}"/>
              </a:ext>
            </a:extLst>
          </p:cNvPr>
          <p:cNvSpPr>
            <a:spLocks noGrp="1"/>
          </p:cNvSpPr>
          <p:nvPr>
            <p:ph idx="1"/>
          </p:nvPr>
        </p:nvSpPr>
        <p:spPr>
          <a:xfrm>
            <a:off x="838200" y="442452"/>
            <a:ext cx="10515600" cy="5734511"/>
          </a:xfrm>
        </p:spPr>
        <p:txBody>
          <a:bodyPr/>
          <a:lstStyle/>
          <a:p>
            <a:pPr marL="0" indent="0">
              <a:buNone/>
            </a:pPr>
            <a:r>
              <a:rPr lang="en-IN" dirty="0"/>
              <a:t>A common combination : </a:t>
            </a:r>
          </a:p>
          <a:p>
            <a:pPr marL="0" indent="0">
              <a:buNone/>
            </a:pPr>
            <a:r>
              <a:rPr lang="en-IN" dirty="0"/>
              <a:t>In the hidden layer we apply the rectifier function and at the output we apply the sigmoid function</a:t>
            </a:r>
          </a:p>
          <a:p>
            <a:pPr marL="0" indent="0">
              <a:buNone/>
            </a:pPr>
            <a:endParaRPr lang="en-IN" dirty="0"/>
          </a:p>
          <a:p>
            <a:pPr marL="0" indent="0">
              <a:buNone/>
            </a:pPr>
            <a:r>
              <a:rPr lang="en-IN" dirty="0"/>
              <a:t>Neural networks :</a:t>
            </a:r>
          </a:p>
          <a:p>
            <a:pPr marL="0" indent="0">
              <a:buNone/>
            </a:pPr>
            <a:r>
              <a:rPr lang="en-IN" dirty="0"/>
              <a:t>Example : we provide the images of dogs and cats and let the neural network understand the difference between them</a:t>
            </a:r>
          </a:p>
          <a:p>
            <a:pPr marL="0" indent="0">
              <a:buNone/>
            </a:pPr>
            <a:endParaRPr lang="en-IN" dirty="0"/>
          </a:p>
          <a:p>
            <a:pPr marL="0" indent="0">
              <a:buNone/>
            </a:pPr>
            <a:r>
              <a:rPr lang="en-IN" dirty="0"/>
              <a:t>Perceptron</a:t>
            </a:r>
          </a:p>
          <a:p>
            <a:pPr marL="0" indent="0">
              <a:buNone/>
            </a:pPr>
            <a:endParaRPr lang="en-IN" dirty="0"/>
          </a:p>
        </p:txBody>
      </p:sp>
    </p:spTree>
    <p:extLst>
      <p:ext uri="{BB962C8B-B14F-4D97-AF65-F5344CB8AC3E}">
        <p14:creationId xmlns:p14="http://schemas.microsoft.com/office/powerpoint/2010/main" val="189530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96EC-7C1C-1D59-1A1F-7BA9CA8A1C15}"/>
              </a:ext>
            </a:extLst>
          </p:cNvPr>
          <p:cNvSpPr>
            <a:spLocks noGrp="1"/>
          </p:cNvSpPr>
          <p:nvPr>
            <p:ph type="title"/>
          </p:nvPr>
        </p:nvSpPr>
        <p:spPr/>
        <p:txBody>
          <a:bodyPr/>
          <a:lstStyle/>
          <a:p>
            <a:r>
              <a:rPr lang="en-IN" dirty="0"/>
              <a:t>Input </a:t>
            </a:r>
            <a:r>
              <a:rPr lang="en-IN" dirty="0" err="1"/>
              <a:t>preprocessing</a:t>
            </a:r>
            <a:endParaRPr lang="en-IN" dirty="0"/>
          </a:p>
        </p:txBody>
      </p:sp>
      <p:pic>
        <p:nvPicPr>
          <p:cNvPr id="5" name="Content Placeholder 4">
            <a:extLst>
              <a:ext uri="{FF2B5EF4-FFF2-40B4-BE49-F238E27FC236}">
                <a16:creationId xmlns:a16="http://schemas.microsoft.com/office/drawing/2014/main" id="{FF4A9CAB-2FDD-C342-B153-2E818B382C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0587"/>
            <a:ext cx="10515600" cy="4793749"/>
          </a:xfrm>
        </p:spPr>
      </p:pic>
    </p:spTree>
    <p:extLst>
      <p:ext uri="{BB962C8B-B14F-4D97-AF65-F5344CB8AC3E}">
        <p14:creationId xmlns:p14="http://schemas.microsoft.com/office/powerpoint/2010/main" val="4099229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D055-C8EE-7139-7532-7DFD64B7BDCA}"/>
              </a:ext>
            </a:extLst>
          </p:cNvPr>
          <p:cNvSpPr>
            <a:spLocks noGrp="1"/>
          </p:cNvSpPr>
          <p:nvPr>
            <p:ph type="title"/>
          </p:nvPr>
        </p:nvSpPr>
        <p:spPr/>
        <p:txBody>
          <a:bodyPr/>
          <a:lstStyle/>
          <a:p>
            <a:r>
              <a:rPr lang="en-IN" dirty="0"/>
              <a:t>Hidden Layers</a:t>
            </a:r>
          </a:p>
        </p:txBody>
      </p:sp>
      <p:pic>
        <p:nvPicPr>
          <p:cNvPr id="5" name="Content Placeholder 4">
            <a:extLst>
              <a:ext uri="{FF2B5EF4-FFF2-40B4-BE49-F238E27FC236}">
                <a16:creationId xmlns:a16="http://schemas.microsoft.com/office/drawing/2014/main" id="{E218F434-B23A-7F7A-8D75-DF966B5392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9004"/>
            <a:ext cx="10515600" cy="5121822"/>
          </a:xfrm>
        </p:spPr>
      </p:pic>
    </p:spTree>
    <p:extLst>
      <p:ext uri="{BB962C8B-B14F-4D97-AF65-F5344CB8AC3E}">
        <p14:creationId xmlns:p14="http://schemas.microsoft.com/office/powerpoint/2010/main" val="74570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4D80-696C-62F3-8B50-39C4BA0CA3AD}"/>
              </a:ext>
            </a:extLst>
          </p:cNvPr>
          <p:cNvSpPr>
            <a:spLocks noGrp="1"/>
          </p:cNvSpPr>
          <p:nvPr>
            <p:ph type="title"/>
          </p:nvPr>
        </p:nvSpPr>
        <p:spPr/>
        <p:txBody>
          <a:bodyPr/>
          <a:lstStyle/>
          <a:p>
            <a:r>
              <a:rPr lang="en-IN" dirty="0"/>
              <a:t>Weights and Biases Overview</a:t>
            </a:r>
          </a:p>
        </p:txBody>
      </p:sp>
      <p:pic>
        <p:nvPicPr>
          <p:cNvPr id="5" name="Content Placeholder 4">
            <a:extLst>
              <a:ext uri="{FF2B5EF4-FFF2-40B4-BE49-F238E27FC236}">
                <a16:creationId xmlns:a16="http://schemas.microsoft.com/office/drawing/2014/main" id="{020C7129-CE18-F743-5817-6D308CD0B3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8729"/>
            <a:ext cx="10391274" cy="5172799"/>
          </a:xfrm>
        </p:spPr>
      </p:pic>
    </p:spTree>
    <p:extLst>
      <p:ext uri="{BB962C8B-B14F-4D97-AF65-F5344CB8AC3E}">
        <p14:creationId xmlns:p14="http://schemas.microsoft.com/office/powerpoint/2010/main" val="3242434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EDA8-7649-B682-CD50-5F7B2ED81C21}"/>
              </a:ext>
            </a:extLst>
          </p:cNvPr>
          <p:cNvSpPr>
            <a:spLocks noGrp="1"/>
          </p:cNvSpPr>
          <p:nvPr>
            <p:ph type="title"/>
          </p:nvPr>
        </p:nvSpPr>
        <p:spPr/>
        <p:txBody>
          <a:bodyPr/>
          <a:lstStyle/>
          <a:p>
            <a:r>
              <a:rPr lang="en-IN" dirty="0"/>
              <a:t>Weights and Biases for a layer</a:t>
            </a:r>
          </a:p>
        </p:txBody>
      </p:sp>
      <p:pic>
        <p:nvPicPr>
          <p:cNvPr id="5" name="Content Placeholder 4">
            <a:extLst>
              <a:ext uri="{FF2B5EF4-FFF2-40B4-BE49-F238E27FC236}">
                <a16:creationId xmlns:a16="http://schemas.microsoft.com/office/drawing/2014/main" id="{A82EB466-320E-55D1-0A9D-D41D854532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6190" y="1413358"/>
            <a:ext cx="10722463" cy="4808527"/>
          </a:xfrm>
        </p:spPr>
      </p:pic>
    </p:spTree>
    <p:extLst>
      <p:ext uri="{BB962C8B-B14F-4D97-AF65-F5344CB8AC3E}">
        <p14:creationId xmlns:p14="http://schemas.microsoft.com/office/powerpoint/2010/main" val="3611057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D3F0-71E9-5DF0-9561-0AD33B28173E}"/>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7EB39CF7-D9FC-040F-2C1A-C64AA6C32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70" y="578070"/>
            <a:ext cx="10904990" cy="4914414"/>
          </a:xfrm>
        </p:spPr>
      </p:pic>
    </p:spTree>
    <p:extLst>
      <p:ext uri="{BB962C8B-B14F-4D97-AF65-F5344CB8AC3E}">
        <p14:creationId xmlns:p14="http://schemas.microsoft.com/office/powerpoint/2010/main" val="1171122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9900-192C-169F-76DA-D09BCD306A29}"/>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03D7CF4A-A746-788B-F40A-CCD83203D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236" y="607248"/>
            <a:ext cx="10695563" cy="5021107"/>
          </a:xfrm>
        </p:spPr>
      </p:pic>
    </p:spTree>
    <p:extLst>
      <p:ext uri="{BB962C8B-B14F-4D97-AF65-F5344CB8AC3E}">
        <p14:creationId xmlns:p14="http://schemas.microsoft.com/office/powerpoint/2010/main" val="2523029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D269-43AF-D726-CA09-13A156612900}"/>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23636023-0A34-3123-5847-9ED96B6460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585" y="457367"/>
            <a:ext cx="11206539" cy="5189454"/>
          </a:xfrm>
        </p:spPr>
      </p:pic>
    </p:spTree>
    <p:extLst>
      <p:ext uri="{BB962C8B-B14F-4D97-AF65-F5344CB8AC3E}">
        <p14:creationId xmlns:p14="http://schemas.microsoft.com/office/powerpoint/2010/main" val="2698805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2EEF-EC3B-5A9F-F363-7E706D68CEDF}"/>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E9B14DA7-E633-D3F6-B12B-F19504C9EC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627" y="483109"/>
            <a:ext cx="11066941" cy="5657539"/>
          </a:xfrm>
        </p:spPr>
      </p:pic>
    </p:spTree>
    <p:extLst>
      <p:ext uri="{BB962C8B-B14F-4D97-AF65-F5344CB8AC3E}">
        <p14:creationId xmlns:p14="http://schemas.microsoft.com/office/powerpoint/2010/main" val="2618319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78E-69FB-1C1B-C546-55B688D2A165}"/>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05268DFE-F314-8850-2707-29E890832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801" y="365125"/>
            <a:ext cx="11000977" cy="4849508"/>
          </a:xfrm>
        </p:spPr>
      </p:pic>
    </p:spTree>
    <p:extLst>
      <p:ext uri="{BB962C8B-B14F-4D97-AF65-F5344CB8AC3E}">
        <p14:creationId xmlns:p14="http://schemas.microsoft.com/office/powerpoint/2010/main" val="2832016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39D7-6C79-35CC-8560-3164E96C666F}"/>
              </a:ext>
            </a:extLst>
          </p:cNvPr>
          <p:cNvSpPr>
            <a:spLocks noGrp="1"/>
          </p:cNvSpPr>
          <p:nvPr>
            <p:ph type="title"/>
          </p:nvPr>
        </p:nvSpPr>
        <p:spPr/>
        <p:txBody>
          <a:bodyPr/>
          <a:lstStyle/>
          <a:p>
            <a:r>
              <a:rPr lang="en-IN" dirty="0"/>
              <a:t>Splitting input</a:t>
            </a:r>
          </a:p>
        </p:txBody>
      </p:sp>
      <p:pic>
        <p:nvPicPr>
          <p:cNvPr id="5" name="Content Placeholder 4">
            <a:extLst>
              <a:ext uri="{FF2B5EF4-FFF2-40B4-BE49-F238E27FC236}">
                <a16:creationId xmlns:a16="http://schemas.microsoft.com/office/drawing/2014/main" id="{59F11762-34DB-ADB1-4B00-E66ED1A03B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749" y="1566040"/>
            <a:ext cx="10617182" cy="4088525"/>
          </a:xfrm>
        </p:spPr>
      </p:pic>
    </p:spTree>
    <p:extLst>
      <p:ext uri="{BB962C8B-B14F-4D97-AF65-F5344CB8AC3E}">
        <p14:creationId xmlns:p14="http://schemas.microsoft.com/office/powerpoint/2010/main" val="229259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7A7B-D6FF-4939-8EA4-8C7919B4543E}"/>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1FF06147-3604-90D4-C939-E9C80E9E58A0}"/>
              </a:ext>
            </a:extLst>
          </p:cNvPr>
          <p:cNvSpPr>
            <a:spLocks noGrp="1"/>
          </p:cNvSpPr>
          <p:nvPr>
            <p:ph idx="1"/>
          </p:nvPr>
        </p:nvSpPr>
        <p:spPr>
          <a:xfrm>
            <a:off x="838200" y="501445"/>
            <a:ext cx="10515600" cy="5675518"/>
          </a:xfrm>
        </p:spPr>
        <p:txBody>
          <a:bodyPr/>
          <a:lstStyle/>
          <a:p>
            <a:pPr marL="0" indent="0">
              <a:buNone/>
            </a:pPr>
            <a:r>
              <a:rPr lang="en-IN" dirty="0"/>
              <a:t>Cost function tells us the error. They are many ways to calculate cost function.</a:t>
            </a:r>
          </a:p>
          <a:p>
            <a:pPr marL="0" indent="0">
              <a:buNone/>
            </a:pPr>
            <a:r>
              <a:rPr lang="en-IN" dirty="0"/>
              <a:t>Lesser the cost function more accurate our output</a:t>
            </a:r>
          </a:p>
          <a:p>
            <a:pPr marL="0" indent="0">
              <a:buNone/>
            </a:pPr>
            <a:endParaRPr lang="en-IN" dirty="0"/>
          </a:p>
          <a:p>
            <a:pPr marL="0" indent="0">
              <a:buNone/>
            </a:pPr>
            <a:r>
              <a:rPr lang="en-IN" dirty="0"/>
              <a:t>One epoch is when we go through the whole dataset and we train our neural network on all of these rows</a:t>
            </a:r>
          </a:p>
          <a:p>
            <a:pPr marL="0" indent="0">
              <a:buNone/>
            </a:pPr>
            <a:endParaRPr lang="en-IN" dirty="0"/>
          </a:p>
          <a:p>
            <a:pPr marL="0" indent="0">
              <a:buNone/>
            </a:pPr>
            <a:r>
              <a:rPr lang="en-IN" dirty="0"/>
              <a:t>Adjusting the weights again and again to minimize the cost function, this process is called back propagation</a:t>
            </a:r>
          </a:p>
          <a:p>
            <a:pPr marL="0" indent="0">
              <a:buNone/>
            </a:pPr>
            <a:endParaRPr lang="en-IN" dirty="0"/>
          </a:p>
          <a:p>
            <a:pPr marL="0" indent="0">
              <a:buNone/>
            </a:pPr>
            <a:r>
              <a:rPr lang="en-IN" dirty="0"/>
              <a:t>Curse of Dimensionality</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898528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AC28-80F7-EB6F-6A3E-5DC044E909C9}"/>
              </a:ext>
            </a:extLst>
          </p:cNvPr>
          <p:cNvSpPr>
            <a:spLocks noGrp="1"/>
          </p:cNvSpPr>
          <p:nvPr>
            <p:ph type="title"/>
          </p:nvPr>
        </p:nvSpPr>
        <p:spPr/>
        <p:txBody>
          <a:bodyPr/>
          <a:lstStyle/>
          <a:p>
            <a:r>
              <a:rPr lang="en-IN" dirty="0"/>
              <a:t>Model Architectures and Hyper Parameters</a:t>
            </a:r>
          </a:p>
        </p:txBody>
      </p:sp>
      <p:pic>
        <p:nvPicPr>
          <p:cNvPr id="5" name="Content Placeholder 4">
            <a:extLst>
              <a:ext uri="{FF2B5EF4-FFF2-40B4-BE49-F238E27FC236}">
                <a16:creationId xmlns:a16="http://schemas.microsoft.com/office/drawing/2014/main" id="{CFB58A65-4F2A-3785-A874-6496FD604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911" y="1608083"/>
            <a:ext cx="10310648" cy="4218359"/>
          </a:xfrm>
        </p:spPr>
      </p:pic>
    </p:spTree>
    <p:extLst>
      <p:ext uri="{BB962C8B-B14F-4D97-AF65-F5344CB8AC3E}">
        <p14:creationId xmlns:p14="http://schemas.microsoft.com/office/powerpoint/2010/main" val="2232254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A7FF-EBB9-C113-36D5-A305D5742DAF}"/>
              </a:ext>
            </a:extLst>
          </p:cNvPr>
          <p:cNvSpPr>
            <a:spLocks noGrp="1"/>
          </p:cNvSpPr>
          <p:nvPr>
            <p:ph type="title"/>
          </p:nvPr>
        </p:nvSpPr>
        <p:spPr/>
        <p:txBody>
          <a:bodyPr/>
          <a:lstStyle/>
          <a:p>
            <a:r>
              <a:rPr lang="en-IN" dirty="0"/>
              <a:t>Weights Initialization</a:t>
            </a:r>
          </a:p>
        </p:txBody>
      </p:sp>
      <p:pic>
        <p:nvPicPr>
          <p:cNvPr id="5" name="Content Placeholder 4">
            <a:extLst>
              <a:ext uri="{FF2B5EF4-FFF2-40B4-BE49-F238E27FC236}">
                <a16:creationId xmlns:a16="http://schemas.microsoft.com/office/drawing/2014/main" id="{C6B35262-FBE3-BBBB-0030-BF45871C11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032" y="1477375"/>
            <a:ext cx="10515600" cy="4744843"/>
          </a:xfrm>
        </p:spPr>
      </p:pic>
    </p:spTree>
    <p:extLst>
      <p:ext uri="{BB962C8B-B14F-4D97-AF65-F5344CB8AC3E}">
        <p14:creationId xmlns:p14="http://schemas.microsoft.com/office/powerpoint/2010/main" val="151993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C165-2389-055C-8F88-52625CE7FB50}"/>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A9CD3205-3BB9-6D72-CB8B-CE7BF219B6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82" y="365124"/>
            <a:ext cx="11481624" cy="5783427"/>
          </a:xfrm>
        </p:spPr>
      </p:pic>
    </p:spTree>
    <p:extLst>
      <p:ext uri="{BB962C8B-B14F-4D97-AF65-F5344CB8AC3E}">
        <p14:creationId xmlns:p14="http://schemas.microsoft.com/office/powerpoint/2010/main" val="23735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A54F-0511-1563-93DC-1DA7CA0E1237}"/>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65BE2D09-93A7-22AF-EA40-63AE3ED09F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11" y="551646"/>
            <a:ext cx="10958324" cy="5313126"/>
          </a:xfrm>
        </p:spPr>
      </p:pic>
    </p:spTree>
    <p:extLst>
      <p:ext uri="{BB962C8B-B14F-4D97-AF65-F5344CB8AC3E}">
        <p14:creationId xmlns:p14="http://schemas.microsoft.com/office/powerpoint/2010/main" val="4078823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D5DB-B4CF-FB13-4724-214603F9AE68}"/>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5D728881-309A-0267-637D-18D2DB3C6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52441"/>
            <a:ext cx="10515600" cy="1851820"/>
          </a:xfrm>
        </p:spPr>
      </p:pic>
      <p:pic>
        <p:nvPicPr>
          <p:cNvPr id="7" name="Picture 6">
            <a:extLst>
              <a:ext uri="{FF2B5EF4-FFF2-40B4-BE49-F238E27FC236}">
                <a16:creationId xmlns:a16="http://schemas.microsoft.com/office/drawing/2014/main" id="{96566A72-9DA5-E6DA-C532-39303C0AD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04261"/>
            <a:ext cx="10515600" cy="3988613"/>
          </a:xfrm>
          <a:prstGeom prst="rect">
            <a:avLst/>
          </a:prstGeom>
        </p:spPr>
      </p:pic>
    </p:spTree>
    <p:extLst>
      <p:ext uri="{BB962C8B-B14F-4D97-AF65-F5344CB8AC3E}">
        <p14:creationId xmlns:p14="http://schemas.microsoft.com/office/powerpoint/2010/main" val="1188545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5FCA-32F9-640E-55B4-CAC9641B807E}"/>
              </a:ext>
            </a:extLst>
          </p:cNvPr>
          <p:cNvSpPr>
            <a:spLocks noGrp="1"/>
          </p:cNvSpPr>
          <p:nvPr>
            <p:ph type="title"/>
          </p:nvPr>
        </p:nvSpPr>
        <p:spPr/>
        <p:txBody>
          <a:bodyPr/>
          <a:lstStyle/>
          <a:p>
            <a:r>
              <a:rPr lang="en-IN" dirty="0"/>
              <a:t>Back propagation</a:t>
            </a:r>
          </a:p>
        </p:txBody>
      </p:sp>
      <p:pic>
        <p:nvPicPr>
          <p:cNvPr id="5" name="Content Placeholder 4">
            <a:extLst>
              <a:ext uri="{FF2B5EF4-FFF2-40B4-BE49-F238E27FC236}">
                <a16:creationId xmlns:a16="http://schemas.microsoft.com/office/drawing/2014/main" id="{3F07F884-5E17-EDF3-7DB8-06D7E74C6E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6217"/>
            <a:ext cx="5706979" cy="3193057"/>
          </a:xfrm>
        </p:spPr>
      </p:pic>
      <p:pic>
        <p:nvPicPr>
          <p:cNvPr id="7" name="Picture 6">
            <a:extLst>
              <a:ext uri="{FF2B5EF4-FFF2-40B4-BE49-F238E27FC236}">
                <a16:creationId xmlns:a16="http://schemas.microsoft.com/office/drawing/2014/main" id="{2A0463D1-8A1E-30AE-C8A9-1D840208F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179" y="2196217"/>
            <a:ext cx="5186695" cy="3193058"/>
          </a:xfrm>
          <a:prstGeom prst="rect">
            <a:avLst/>
          </a:prstGeom>
        </p:spPr>
      </p:pic>
    </p:spTree>
    <p:extLst>
      <p:ext uri="{BB962C8B-B14F-4D97-AF65-F5344CB8AC3E}">
        <p14:creationId xmlns:p14="http://schemas.microsoft.com/office/powerpoint/2010/main" val="3991464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BC1D-2899-968B-C590-B08412DC05DE}"/>
              </a:ext>
            </a:extLst>
          </p:cNvPr>
          <p:cNvSpPr>
            <a:spLocks noGrp="1"/>
          </p:cNvSpPr>
          <p:nvPr>
            <p:ph type="title"/>
          </p:nvPr>
        </p:nvSpPr>
        <p:spPr/>
        <p:txBody>
          <a:bodyPr/>
          <a:lstStyle/>
          <a:p>
            <a:r>
              <a:rPr lang="en-IN" dirty="0"/>
              <a:t>Gradient descent process</a:t>
            </a:r>
          </a:p>
        </p:txBody>
      </p:sp>
      <p:pic>
        <p:nvPicPr>
          <p:cNvPr id="5" name="Content Placeholder 4">
            <a:extLst>
              <a:ext uri="{FF2B5EF4-FFF2-40B4-BE49-F238E27FC236}">
                <a16:creationId xmlns:a16="http://schemas.microsoft.com/office/drawing/2014/main" id="{B7B3FEC7-8964-E482-A40F-D16E97BF6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216" y="1527930"/>
            <a:ext cx="10690533" cy="4505007"/>
          </a:xfrm>
        </p:spPr>
      </p:pic>
    </p:spTree>
    <p:extLst>
      <p:ext uri="{BB962C8B-B14F-4D97-AF65-F5344CB8AC3E}">
        <p14:creationId xmlns:p14="http://schemas.microsoft.com/office/powerpoint/2010/main" val="3128059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F645-D7FA-9D88-24B4-CC52F1361400}"/>
              </a:ext>
            </a:extLst>
          </p:cNvPr>
          <p:cNvSpPr>
            <a:spLocks noGrp="1"/>
          </p:cNvSpPr>
          <p:nvPr>
            <p:ph type="title"/>
          </p:nvPr>
        </p:nvSpPr>
        <p:spPr/>
        <p:txBody>
          <a:bodyPr/>
          <a:lstStyle/>
          <a:p>
            <a:r>
              <a:rPr lang="en-IN" dirty="0"/>
              <a:t>Batch</a:t>
            </a:r>
          </a:p>
        </p:txBody>
      </p:sp>
      <p:pic>
        <p:nvPicPr>
          <p:cNvPr id="5" name="Content Placeholder 4">
            <a:extLst>
              <a:ext uri="{FF2B5EF4-FFF2-40B4-BE49-F238E27FC236}">
                <a16:creationId xmlns:a16="http://schemas.microsoft.com/office/drawing/2014/main" id="{2DA83D1C-5922-3BBA-1419-54F38FD9EB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878" y="1525645"/>
            <a:ext cx="10766156" cy="4524614"/>
          </a:xfrm>
        </p:spPr>
      </p:pic>
      <p:pic>
        <p:nvPicPr>
          <p:cNvPr id="6" name="Content Placeholder 4">
            <a:extLst>
              <a:ext uri="{FF2B5EF4-FFF2-40B4-BE49-F238E27FC236}">
                <a16:creationId xmlns:a16="http://schemas.microsoft.com/office/drawing/2014/main" id="{CF4DBA72-289C-7F52-99BA-561ADFECA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646" y="191814"/>
            <a:ext cx="6782388" cy="2278117"/>
          </a:xfrm>
          <a:prstGeom prst="rect">
            <a:avLst/>
          </a:prstGeom>
        </p:spPr>
      </p:pic>
    </p:spTree>
    <p:extLst>
      <p:ext uri="{BB962C8B-B14F-4D97-AF65-F5344CB8AC3E}">
        <p14:creationId xmlns:p14="http://schemas.microsoft.com/office/powerpoint/2010/main" val="3137741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E9CF-E973-A42B-60EC-209B5E3E80ED}"/>
              </a:ext>
            </a:extLst>
          </p:cNvPr>
          <p:cNvSpPr>
            <a:spLocks noGrp="1"/>
          </p:cNvSpPr>
          <p:nvPr>
            <p:ph type="title"/>
          </p:nvPr>
        </p:nvSpPr>
        <p:spPr/>
        <p:txBody>
          <a:bodyPr/>
          <a:lstStyle/>
          <a:p>
            <a:r>
              <a:rPr lang="en-IN" dirty="0"/>
              <a:t>Epoch</a:t>
            </a:r>
          </a:p>
        </p:txBody>
      </p:sp>
      <p:pic>
        <p:nvPicPr>
          <p:cNvPr id="5" name="Content Placeholder 4">
            <a:extLst>
              <a:ext uri="{FF2B5EF4-FFF2-40B4-BE49-F238E27FC236}">
                <a16:creationId xmlns:a16="http://schemas.microsoft.com/office/drawing/2014/main" id="{DEAC5696-D384-5F7B-EA1D-C66947675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4431"/>
            <a:ext cx="6455979" cy="4349321"/>
          </a:xfrm>
        </p:spPr>
      </p:pic>
      <p:pic>
        <p:nvPicPr>
          <p:cNvPr id="6" name="Content Placeholder 4">
            <a:extLst>
              <a:ext uri="{FF2B5EF4-FFF2-40B4-BE49-F238E27FC236}">
                <a16:creationId xmlns:a16="http://schemas.microsoft.com/office/drawing/2014/main" id="{CAD30E30-6F00-7ECB-4B8B-500B12C9C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571" y="1494431"/>
            <a:ext cx="5763222" cy="4349321"/>
          </a:xfrm>
          <a:prstGeom prst="rect">
            <a:avLst/>
          </a:prstGeom>
        </p:spPr>
      </p:pic>
    </p:spTree>
    <p:extLst>
      <p:ext uri="{BB962C8B-B14F-4D97-AF65-F5344CB8AC3E}">
        <p14:creationId xmlns:p14="http://schemas.microsoft.com/office/powerpoint/2010/main" val="3812953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E2D79-A860-4670-210E-E16C8199AA69}"/>
              </a:ext>
            </a:extLst>
          </p:cNvPr>
          <p:cNvSpPr>
            <a:spLocks noGrp="1"/>
          </p:cNvSpPr>
          <p:nvPr>
            <p:ph type="title"/>
          </p:nvPr>
        </p:nvSpPr>
        <p:spPr/>
        <p:txBody>
          <a:bodyPr/>
          <a:lstStyle/>
          <a:p>
            <a:br>
              <a:rPr lang="en-IN" dirty="0"/>
            </a:br>
            <a:endParaRPr lang="en-IN" dirty="0"/>
          </a:p>
        </p:txBody>
      </p:sp>
      <p:pic>
        <p:nvPicPr>
          <p:cNvPr id="9" name="Content Placeholder 8">
            <a:extLst>
              <a:ext uri="{FF2B5EF4-FFF2-40B4-BE49-F238E27FC236}">
                <a16:creationId xmlns:a16="http://schemas.microsoft.com/office/drawing/2014/main" id="{28AE0DAA-6D09-1EFE-280C-F2EEF5E40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889" y="365125"/>
            <a:ext cx="11332780" cy="3513124"/>
          </a:xfrm>
        </p:spPr>
      </p:pic>
      <p:pic>
        <p:nvPicPr>
          <p:cNvPr id="10" name="Content Placeholder 4">
            <a:extLst>
              <a:ext uri="{FF2B5EF4-FFF2-40B4-BE49-F238E27FC236}">
                <a16:creationId xmlns:a16="http://schemas.microsoft.com/office/drawing/2014/main" id="{97EFB5CD-5396-8CA0-6C80-850CD5429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88" y="4122850"/>
            <a:ext cx="11332779" cy="2370025"/>
          </a:xfrm>
          <a:prstGeom prst="rect">
            <a:avLst/>
          </a:prstGeom>
        </p:spPr>
      </p:pic>
    </p:spTree>
    <p:extLst>
      <p:ext uri="{BB962C8B-B14F-4D97-AF65-F5344CB8AC3E}">
        <p14:creationId xmlns:p14="http://schemas.microsoft.com/office/powerpoint/2010/main" val="149580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E186-3C29-5A6D-0AC7-C36BA5681EB6}"/>
              </a:ext>
            </a:extLst>
          </p:cNvPr>
          <p:cNvSpPr>
            <a:spLocks noGrp="1"/>
          </p:cNvSpPr>
          <p:nvPr>
            <p:ph type="title"/>
          </p:nvPr>
        </p:nvSpPr>
        <p:spPr/>
        <p:txBody>
          <a:bodyPr/>
          <a:lstStyle/>
          <a:p>
            <a:r>
              <a:rPr lang="en-IN" dirty="0"/>
              <a:t>Gradient Descent</a:t>
            </a:r>
          </a:p>
        </p:txBody>
      </p:sp>
      <p:sp>
        <p:nvSpPr>
          <p:cNvPr id="3" name="Content Placeholder 2">
            <a:extLst>
              <a:ext uri="{FF2B5EF4-FFF2-40B4-BE49-F238E27FC236}">
                <a16:creationId xmlns:a16="http://schemas.microsoft.com/office/drawing/2014/main" id="{1C9FCEA7-CFC8-8F3E-AD81-85E2851D9AD7}"/>
              </a:ext>
            </a:extLst>
          </p:cNvPr>
          <p:cNvSpPr>
            <a:spLocks noGrp="1"/>
          </p:cNvSpPr>
          <p:nvPr>
            <p:ph idx="1"/>
          </p:nvPr>
        </p:nvSpPr>
        <p:spPr>
          <a:xfrm>
            <a:off x="838200" y="1315453"/>
            <a:ext cx="10515600" cy="4861510"/>
          </a:xfrm>
        </p:spPr>
        <p:txBody>
          <a:bodyPr>
            <a:normAutofit lnSpcReduction="10000"/>
          </a:bodyPr>
          <a:lstStyle/>
          <a:p>
            <a:pPr marL="0" indent="0">
              <a:buNone/>
            </a:pPr>
            <a:r>
              <a:rPr lang="en-IN" dirty="0"/>
              <a:t>Faster way to find the best option</a:t>
            </a:r>
          </a:p>
          <a:p>
            <a:pPr marL="0" indent="0">
              <a:buNone/>
            </a:pPr>
            <a:r>
              <a:rPr lang="en-IN" dirty="0"/>
              <a:t>If the slope is negative go downhill and if positive go uphill</a:t>
            </a:r>
          </a:p>
          <a:p>
            <a:pPr marL="0" indent="0">
              <a:buNone/>
            </a:pPr>
            <a:r>
              <a:rPr lang="en-IN" dirty="0"/>
              <a:t>Requires the cost function to be convex (one global minimum)</a:t>
            </a:r>
          </a:p>
          <a:p>
            <a:pPr marL="0" indent="0">
              <a:buNone/>
            </a:pPr>
            <a:r>
              <a:rPr lang="en-IN" dirty="0"/>
              <a:t>-&gt; Stochastic Gradient descent : Doesn’t require for the cost function to be convex</a:t>
            </a:r>
          </a:p>
          <a:p>
            <a:pPr marL="0" indent="0">
              <a:buNone/>
            </a:pPr>
            <a:r>
              <a:rPr lang="en-IN" dirty="0"/>
              <a:t>Normal gradient descent -&gt; when we take all of our rows and plug them into our neural network and then we calculate the cost function and based on the cost function value we adjust the weights</a:t>
            </a:r>
          </a:p>
          <a:p>
            <a:pPr marL="0" indent="0">
              <a:buNone/>
            </a:pPr>
            <a:r>
              <a:rPr lang="en-IN" dirty="0"/>
              <a:t>-&gt; Stochastic neural network -&gt; here we take one row, run our neural network and then we adjust the weights, then we move on to the second row …….  . It is faster than gradient descent method. This is a deterministic method</a:t>
            </a:r>
          </a:p>
          <a:p>
            <a:pPr marL="0" indent="0">
              <a:buNone/>
            </a:pPr>
            <a:endParaRPr lang="en-I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22451D4-B84A-2975-8B14-CE6D397A1EB0}"/>
                  </a:ext>
                </a:extLst>
              </p14:cNvPr>
              <p14:cNvContentPartPr/>
              <p14:nvPr/>
            </p14:nvContentPartPr>
            <p14:xfrm>
              <a:off x="4916090" y="1011468"/>
              <a:ext cx="1410480" cy="30960"/>
            </p14:xfrm>
          </p:contentPart>
        </mc:Choice>
        <mc:Fallback>
          <p:pic>
            <p:nvPicPr>
              <p:cNvPr id="5" name="Ink 4">
                <a:extLst>
                  <a:ext uri="{FF2B5EF4-FFF2-40B4-BE49-F238E27FC236}">
                    <a16:creationId xmlns:a16="http://schemas.microsoft.com/office/drawing/2014/main" id="{C22451D4-B84A-2975-8B14-CE6D397A1EB0}"/>
                  </a:ext>
                </a:extLst>
              </p:cNvPr>
              <p:cNvPicPr/>
              <p:nvPr/>
            </p:nvPicPr>
            <p:blipFill>
              <a:blip r:embed="rId3"/>
              <a:stretch>
                <a:fillRect/>
              </a:stretch>
            </p:blipFill>
            <p:spPr>
              <a:xfrm>
                <a:off x="4907450" y="1002828"/>
                <a:ext cx="1428120" cy="48600"/>
              </a:xfrm>
              <a:prstGeom prst="rect">
                <a:avLst/>
              </a:prstGeom>
            </p:spPr>
          </p:pic>
        </mc:Fallback>
      </mc:AlternateContent>
      <p:grpSp>
        <p:nvGrpSpPr>
          <p:cNvPr id="8" name="Group 7">
            <a:extLst>
              <a:ext uri="{FF2B5EF4-FFF2-40B4-BE49-F238E27FC236}">
                <a16:creationId xmlns:a16="http://schemas.microsoft.com/office/drawing/2014/main" id="{8C0CD458-21F3-04DE-14BC-B51D6186F1A9}"/>
              </a:ext>
            </a:extLst>
          </p:cNvPr>
          <p:cNvGrpSpPr/>
          <p:nvPr/>
        </p:nvGrpSpPr>
        <p:grpSpPr>
          <a:xfrm>
            <a:off x="6154850" y="193908"/>
            <a:ext cx="1943640" cy="983520"/>
            <a:chOff x="6154850" y="193908"/>
            <a:chExt cx="1943640" cy="98352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CEF76F9-A06E-838D-D6D6-74EBDBCD0FBA}"/>
                    </a:ext>
                  </a:extLst>
                </p14:cNvPr>
                <p14:cNvContentPartPr/>
                <p14:nvPr/>
              </p14:nvContentPartPr>
              <p14:xfrm>
                <a:off x="6154850" y="875028"/>
                <a:ext cx="297000" cy="302400"/>
              </p14:xfrm>
            </p:contentPart>
          </mc:Choice>
          <mc:Fallback>
            <p:pic>
              <p:nvPicPr>
                <p:cNvPr id="6" name="Ink 5">
                  <a:extLst>
                    <a:ext uri="{FF2B5EF4-FFF2-40B4-BE49-F238E27FC236}">
                      <a16:creationId xmlns:a16="http://schemas.microsoft.com/office/drawing/2014/main" id="{ACEF76F9-A06E-838D-D6D6-74EBDBCD0FBA}"/>
                    </a:ext>
                  </a:extLst>
                </p:cNvPr>
                <p:cNvPicPr/>
                <p:nvPr/>
              </p:nvPicPr>
              <p:blipFill>
                <a:blip r:embed="rId5"/>
                <a:stretch>
                  <a:fillRect/>
                </a:stretch>
              </p:blipFill>
              <p:spPr>
                <a:xfrm>
                  <a:off x="6146210" y="866028"/>
                  <a:ext cx="3146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E24949B2-6D20-5735-B398-1F7AD6593856}"/>
                    </a:ext>
                  </a:extLst>
                </p14:cNvPr>
                <p14:cNvContentPartPr/>
                <p14:nvPr/>
              </p14:nvContentPartPr>
              <p14:xfrm>
                <a:off x="6479210" y="193908"/>
                <a:ext cx="1619280" cy="731520"/>
              </p14:xfrm>
            </p:contentPart>
          </mc:Choice>
          <mc:Fallback>
            <p:pic>
              <p:nvPicPr>
                <p:cNvPr id="7" name="Ink 6">
                  <a:extLst>
                    <a:ext uri="{FF2B5EF4-FFF2-40B4-BE49-F238E27FC236}">
                      <a16:creationId xmlns:a16="http://schemas.microsoft.com/office/drawing/2014/main" id="{E24949B2-6D20-5735-B398-1F7AD6593856}"/>
                    </a:ext>
                  </a:extLst>
                </p:cNvPr>
                <p:cNvPicPr/>
                <p:nvPr/>
              </p:nvPicPr>
              <p:blipFill>
                <a:blip r:embed="rId7"/>
                <a:stretch>
                  <a:fillRect/>
                </a:stretch>
              </p:blipFill>
              <p:spPr>
                <a:xfrm>
                  <a:off x="6470210" y="184908"/>
                  <a:ext cx="1636920" cy="74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823D277D-47E1-1FF2-12F4-03D325CD014C}"/>
                  </a:ext>
                </a:extLst>
              </p14:cNvPr>
              <p14:cNvContentPartPr/>
              <p14:nvPr/>
            </p14:nvContentPartPr>
            <p14:xfrm>
              <a:off x="1130690" y="766781"/>
              <a:ext cx="360" cy="360"/>
            </p14:xfrm>
          </p:contentPart>
        </mc:Choice>
        <mc:Fallback>
          <p:pic>
            <p:nvPicPr>
              <p:cNvPr id="9" name="Ink 8">
                <a:extLst>
                  <a:ext uri="{FF2B5EF4-FFF2-40B4-BE49-F238E27FC236}">
                    <a16:creationId xmlns:a16="http://schemas.microsoft.com/office/drawing/2014/main" id="{823D277D-47E1-1FF2-12F4-03D325CD014C}"/>
                  </a:ext>
                </a:extLst>
              </p:cNvPr>
              <p:cNvPicPr/>
              <p:nvPr/>
            </p:nvPicPr>
            <p:blipFill>
              <a:blip r:embed="rId9"/>
              <a:stretch>
                <a:fillRect/>
              </a:stretch>
            </p:blipFill>
            <p:spPr>
              <a:xfrm>
                <a:off x="1122050" y="7577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B567F553-1A8F-9BF2-53F6-C92CDB3AAAC8}"/>
                  </a:ext>
                </a:extLst>
              </p14:cNvPr>
              <p14:cNvContentPartPr/>
              <p14:nvPr/>
            </p14:nvContentPartPr>
            <p14:xfrm>
              <a:off x="7292450" y="853428"/>
              <a:ext cx="114120" cy="113760"/>
            </p14:xfrm>
          </p:contentPart>
        </mc:Choice>
        <mc:Fallback>
          <p:pic>
            <p:nvPicPr>
              <p:cNvPr id="10" name="Ink 9">
                <a:extLst>
                  <a:ext uri="{FF2B5EF4-FFF2-40B4-BE49-F238E27FC236}">
                    <a16:creationId xmlns:a16="http://schemas.microsoft.com/office/drawing/2014/main" id="{B567F553-1A8F-9BF2-53F6-C92CDB3AAAC8}"/>
                  </a:ext>
                </a:extLst>
              </p:cNvPr>
              <p:cNvPicPr/>
              <p:nvPr/>
            </p:nvPicPr>
            <p:blipFill>
              <a:blip r:embed="rId11"/>
              <a:stretch>
                <a:fillRect/>
              </a:stretch>
            </p:blipFill>
            <p:spPr>
              <a:xfrm>
                <a:off x="7283810" y="844428"/>
                <a:ext cx="1317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A84540D8-162F-C08B-394F-AEE6B5141B1C}"/>
                  </a:ext>
                </a:extLst>
              </p14:cNvPr>
              <p14:cNvContentPartPr/>
              <p14:nvPr/>
            </p14:nvContentPartPr>
            <p14:xfrm>
              <a:off x="6466610" y="381828"/>
              <a:ext cx="182160" cy="159480"/>
            </p14:xfrm>
          </p:contentPart>
        </mc:Choice>
        <mc:Fallback>
          <p:pic>
            <p:nvPicPr>
              <p:cNvPr id="11" name="Ink 10">
                <a:extLst>
                  <a:ext uri="{FF2B5EF4-FFF2-40B4-BE49-F238E27FC236}">
                    <a16:creationId xmlns:a16="http://schemas.microsoft.com/office/drawing/2014/main" id="{A84540D8-162F-C08B-394F-AEE6B5141B1C}"/>
                  </a:ext>
                </a:extLst>
              </p:cNvPr>
              <p:cNvPicPr/>
              <p:nvPr/>
            </p:nvPicPr>
            <p:blipFill>
              <a:blip r:embed="rId13"/>
              <a:stretch>
                <a:fillRect/>
              </a:stretch>
            </p:blipFill>
            <p:spPr>
              <a:xfrm>
                <a:off x="6457610" y="373188"/>
                <a:ext cx="199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E12F764C-7CED-1909-20CD-638FCFE1DAE4}"/>
                  </a:ext>
                </a:extLst>
              </p14:cNvPr>
              <p14:cNvContentPartPr/>
              <p14:nvPr/>
            </p14:nvContentPartPr>
            <p14:xfrm>
              <a:off x="7961330" y="303708"/>
              <a:ext cx="198720" cy="142560"/>
            </p14:xfrm>
          </p:contentPart>
        </mc:Choice>
        <mc:Fallback>
          <p:pic>
            <p:nvPicPr>
              <p:cNvPr id="12" name="Ink 11">
                <a:extLst>
                  <a:ext uri="{FF2B5EF4-FFF2-40B4-BE49-F238E27FC236}">
                    <a16:creationId xmlns:a16="http://schemas.microsoft.com/office/drawing/2014/main" id="{E12F764C-7CED-1909-20CD-638FCFE1DAE4}"/>
                  </a:ext>
                </a:extLst>
              </p:cNvPr>
              <p:cNvPicPr/>
              <p:nvPr/>
            </p:nvPicPr>
            <p:blipFill>
              <a:blip r:embed="rId15"/>
              <a:stretch>
                <a:fillRect/>
              </a:stretch>
            </p:blipFill>
            <p:spPr>
              <a:xfrm>
                <a:off x="7952690" y="294708"/>
                <a:ext cx="2163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6F90DF4D-A3AE-EAB8-19F8-0547512B3586}"/>
                  </a:ext>
                </a:extLst>
              </p14:cNvPr>
              <p14:cNvContentPartPr/>
              <p14:nvPr/>
            </p14:nvContentPartPr>
            <p14:xfrm>
              <a:off x="6685850" y="344028"/>
              <a:ext cx="258840" cy="330840"/>
            </p14:xfrm>
          </p:contentPart>
        </mc:Choice>
        <mc:Fallback>
          <p:pic>
            <p:nvPicPr>
              <p:cNvPr id="13" name="Ink 12">
                <a:extLst>
                  <a:ext uri="{FF2B5EF4-FFF2-40B4-BE49-F238E27FC236}">
                    <a16:creationId xmlns:a16="http://schemas.microsoft.com/office/drawing/2014/main" id="{6F90DF4D-A3AE-EAB8-19F8-0547512B3586}"/>
                  </a:ext>
                </a:extLst>
              </p:cNvPr>
              <p:cNvPicPr/>
              <p:nvPr/>
            </p:nvPicPr>
            <p:blipFill>
              <a:blip r:embed="rId17"/>
              <a:stretch>
                <a:fillRect/>
              </a:stretch>
            </p:blipFill>
            <p:spPr>
              <a:xfrm>
                <a:off x="6677210" y="335028"/>
                <a:ext cx="27648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E560A6FD-2A6E-5F73-8F0C-79418A3322FB}"/>
                  </a:ext>
                </a:extLst>
              </p14:cNvPr>
              <p14:cNvContentPartPr/>
              <p14:nvPr/>
            </p14:nvContentPartPr>
            <p14:xfrm>
              <a:off x="6862970" y="576588"/>
              <a:ext cx="81360" cy="82440"/>
            </p14:xfrm>
          </p:contentPart>
        </mc:Choice>
        <mc:Fallback>
          <p:pic>
            <p:nvPicPr>
              <p:cNvPr id="14" name="Ink 13">
                <a:extLst>
                  <a:ext uri="{FF2B5EF4-FFF2-40B4-BE49-F238E27FC236}">
                    <a16:creationId xmlns:a16="http://schemas.microsoft.com/office/drawing/2014/main" id="{E560A6FD-2A6E-5F73-8F0C-79418A3322FB}"/>
                  </a:ext>
                </a:extLst>
              </p:cNvPr>
              <p:cNvPicPr/>
              <p:nvPr/>
            </p:nvPicPr>
            <p:blipFill>
              <a:blip r:embed="rId19"/>
              <a:stretch>
                <a:fillRect/>
              </a:stretch>
            </p:blipFill>
            <p:spPr>
              <a:xfrm>
                <a:off x="6853970" y="567948"/>
                <a:ext cx="990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7FA4006A-F7B0-D18E-C104-06AE636E5CD4}"/>
                  </a:ext>
                </a:extLst>
              </p14:cNvPr>
              <p14:cNvContentPartPr/>
              <p14:nvPr/>
            </p14:nvContentPartPr>
            <p14:xfrm>
              <a:off x="7634090" y="176628"/>
              <a:ext cx="291600" cy="446040"/>
            </p14:xfrm>
          </p:contentPart>
        </mc:Choice>
        <mc:Fallback>
          <p:pic>
            <p:nvPicPr>
              <p:cNvPr id="15" name="Ink 14">
                <a:extLst>
                  <a:ext uri="{FF2B5EF4-FFF2-40B4-BE49-F238E27FC236}">
                    <a16:creationId xmlns:a16="http://schemas.microsoft.com/office/drawing/2014/main" id="{7FA4006A-F7B0-D18E-C104-06AE636E5CD4}"/>
                  </a:ext>
                </a:extLst>
              </p:cNvPr>
              <p:cNvPicPr/>
              <p:nvPr/>
            </p:nvPicPr>
            <p:blipFill>
              <a:blip r:embed="rId21"/>
              <a:stretch>
                <a:fillRect/>
              </a:stretch>
            </p:blipFill>
            <p:spPr>
              <a:xfrm>
                <a:off x="7625450" y="167988"/>
                <a:ext cx="30924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7CA17DDF-01B6-8E0A-0E46-F06B01EE27F1}"/>
                  </a:ext>
                </a:extLst>
              </p14:cNvPr>
              <p14:cNvContentPartPr/>
              <p14:nvPr/>
            </p14:nvContentPartPr>
            <p14:xfrm>
              <a:off x="7643450" y="511068"/>
              <a:ext cx="103680" cy="110160"/>
            </p14:xfrm>
          </p:contentPart>
        </mc:Choice>
        <mc:Fallback>
          <p:pic>
            <p:nvPicPr>
              <p:cNvPr id="16" name="Ink 15">
                <a:extLst>
                  <a:ext uri="{FF2B5EF4-FFF2-40B4-BE49-F238E27FC236}">
                    <a16:creationId xmlns:a16="http://schemas.microsoft.com/office/drawing/2014/main" id="{7CA17DDF-01B6-8E0A-0E46-F06B01EE27F1}"/>
                  </a:ext>
                </a:extLst>
              </p:cNvPr>
              <p:cNvPicPr/>
              <p:nvPr/>
            </p:nvPicPr>
            <p:blipFill>
              <a:blip r:embed="rId23"/>
              <a:stretch>
                <a:fillRect/>
              </a:stretch>
            </p:blipFill>
            <p:spPr>
              <a:xfrm>
                <a:off x="7634810" y="502428"/>
                <a:ext cx="121320" cy="127800"/>
              </a:xfrm>
              <a:prstGeom prst="rect">
                <a:avLst/>
              </a:prstGeom>
            </p:spPr>
          </p:pic>
        </mc:Fallback>
      </mc:AlternateContent>
    </p:spTree>
    <p:extLst>
      <p:ext uri="{BB962C8B-B14F-4D97-AF65-F5344CB8AC3E}">
        <p14:creationId xmlns:p14="http://schemas.microsoft.com/office/powerpoint/2010/main" val="549225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210F-B737-4ADF-3C8F-9CECB3C7E30B}"/>
              </a:ext>
            </a:extLst>
          </p:cNvPr>
          <p:cNvSpPr>
            <a:spLocks noGrp="1"/>
          </p:cNvSpPr>
          <p:nvPr>
            <p:ph type="title"/>
          </p:nvPr>
        </p:nvSpPr>
        <p:spPr/>
        <p:txBody>
          <a:bodyPr/>
          <a:lstStyle/>
          <a:p>
            <a:r>
              <a:rPr lang="en-IN" dirty="0"/>
              <a:t>ANN model</a:t>
            </a:r>
          </a:p>
        </p:txBody>
      </p:sp>
      <p:pic>
        <p:nvPicPr>
          <p:cNvPr id="13" name="Content Placeholder 12">
            <a:extLst>
              <a:ext uri="{FF2B5EF4-FFF2-40B4-BE49-F238E27FC236}">
                <a16:creationId xmlns:a16="http://schemas.microsoft.com/office/drawing/2014/main" id="{3B1F6362-7F72-DC9E-B70A-888917D13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4953"/>
            <a:ext cx="10870324" cy="4886380"/>
          </a:xfrm>
        </p:spPr>
      </p:pic>
    </p:spTree>
    <p:extLst>
      <p:ext uri="{BB962C8B-B14F-4D97-AF65-F5344CB8AC3E}">
        <p14:creationId xmlns:p14="http://schemas.microsoft.com/office/powerpoint/2010/main" val="2453628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9673-2846-7750-C8A6-8674DF024539}"/>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38C7BEB1-541D-5E02-FB7F-BFC7B7BB116E}"/>
              </a:ext>
            </a:extLst>
          </p:cNvPr>
          <p:cNvSpPr>
            <a:spLocks noGrp="1"/>
          </p:cNvSpPr>
          <p:nvPr>
            <p:ph idx="1"/>
          </p:nvPr>
        </p:nvSpPr>
        <p:spPr>
          <a:xfrm>
            <a:off x="838200" y="1313793"/>
            <a:ext cx="10515600" cy="4863170"/>
          </a:xfrm>
        </p:spPr>
        <p:txBody>
          <a:bodyPr/>
          <a:lstStyle/>
          <a:p>
            <a:r>
              <a:rPr lang="en-US" b="0" i="0" dirty="0">
                <a:effectLst/>
                <a:latin typeface="-apple-system"/>
              </a:rPr>
              <a:t>For every forward propagation step, there will be a corresponding backpropagation step in gradient descent</a:t>
            </a:r>
            <a:endParaRPr lang="en-IN" b="0" i="0" dirty="0">
              <a:effectLst/>
              <a:latin typeface="-apple-system"/>
            </a:endParaRPr>
          </a:p>
          <a:p>
            <a:r>
              <a:rPr lang="en-IN" dirty="0"/>
              <a:t>The purpose of back propagation is to adjust weights and biases on the estimated error</a:t>
            </a:r>
          </a:p>
        </p:txBody>
      </p:sp>
    </p:spTree>
    <p:extLst>
      <p:ext uri="{BB962C8B-B14F-4D97-AF65-F5344CB8AC3E}">
        <p14:creationId xmlns:p14="http://schemas.microsoft.com/office/powerpoint/2010/main" val="1959042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2CBF-A0F9-DB41-025C-B2F3E3F26831}"/>
              </a:ext>
            </a:extLst>
          </p:cNvPr>
          <p:cNvSpPr>
            <a:spLocks noGrp="1"/>
          </p:cNvSpPr>
          <p:nvPr>
            <p:ph type="title"/>
          </p:nvPr>
        </p:nvSpPr>
        <p:spPr/>
        <p:txBody>
          <a:bodyPr/>
          <a:lstStyle/>
          <a:p>
            <a:r>
              <a:rPr lang="en-IN" dirty="0"/>
              <a:t>Optimizing for Inference</a:t>
            </a:r>
          </a:p>
        </p:txBody>
      </p:sp>
      <p:pic>
        <p:nvPicPr>
          <p:cNvPr id="5" name="Content Placeholder 4">
            <a:extLst>
              <a:ext uri="{FF2B5EF4-FFF2-40B4-BE49-F238E27FC236}">
                <a16:creationId xmlns:a16="http://schemas.microsoft.com/office/drawing/2014/main" id="{68FA2C12-66C9-690D-5BCF-2FEDE2E8D5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5140"/>
            <a:ext cx="10515600" cy="3856054"/>
          </a:xfrm>
        </p:spPr>
      </p:pic>
    </p:spTree>
    <p:extLst>
      <p:ext uri="{BB962C8B-B14F-4D97-AF65-F5344CB8AC3E}">
        <p14:creationId xmlns:p14="http://schemas.microsoft.com/office/powerpoint/2010/main" val="4176972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FBD2-AE9C-F4A1-D934-48C5482314CE}"/>
              </a:ext>
            </a:extLst>
          </p:cNvPr>
          <p:cNvSpPr>
            <a:spLocks noGrp="1"/>
          </p:cNvSpPr>
          <p:nvPr>
            <p:ph type="title"/>
          </p:nvPr>
        </p:nvSpPr>
        <p:spPr/>
        <p:txBody>
          <a:bodyPr/>
          <a:lstStyle/>
          <a:p>
            <a:r>
              <a:rPr lang="en-IN" dirty="0"/>
              <a:t>Optimizing for Training</a:t>
            </a:r>
          </a:p>
        </p:txBody>
      </p:sp>
      <p:pic>
        <p:nvPicPr>
          <p:cNvPr id="5" name="Content Placeholder 4">
            <a:extLst>
              <a:ext uri="{FF2B5EF4-FFF2-40B4-BE49-F238E27FC236}">
                <a16:creationId xmlns:a16="http://schemas.microsoft.com/office/drawing/2014/main" id="{F0F50E2A-BE0D-F86B-5683-73973D34B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22903"/>
            <a:ext cx="10515599" cy="4216423"/>
          </a:xfrm>
        </p:spPr>
      </p:pic>
    </p:spTree>
    <p:extLst>
      <p:ext uri="{BB962C8B-B14F-4D97-AF65-F5344CB8AC3E}">
        <p14:creationId xmlns:p14="http://schemas.microsoft.com/office/powerpoint/2010/main" val="419718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CCD6-3080-16FE-194A-F495D8E96D36}"/>
              </a:ext>
            </a:extLst>
          </p:cNvPr>
          <p:cNvSpPr>
            <a:spLocks noGrp="1"/>
          </p:cNvSpPr>
          <p:nvPr>
            <p:ph type="title"/>
          </p:nvPr>
        </p:nvSpPr>
        <p:spPr/>
        <p:txBody>
          <a:bodyPr/>
          <a:lstStyle/>
          <a:p>
            <a:r>
              <a:rPr lang="en-IN" dirty="0"/>
              <a:t>Preparing for Tuning</a:t>
            </a:r>
          </a:p>
        </p:txBody>
      </p:sp>
      <p:pic>
        <p:nvPicPr>
          <p:cNvPr id="5" name="Content Placeholder 4">
            <a:extLst>
              <a:ext uri="{FF2B5EF4-FFF2-40B4-BE49-F238E27FC236}">
                <a16:creationId xmlns:a16="http://schemas.microsoft.com/office/drawing/2014/main" id="{83DBAE9A-9156-2090-9EF1-F83BE866E5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22903"/>
            <a:ext cx="10728158" cy="4537265"/>
          </a:xfrm>
        </p:spPr>
      </p:pic>
    </p:spTree>
    <p:extLst>
      <p:ext uri="{BB962C8B-B14F-4D97-AF65-F5344CB8AC3E}">
        <p14:creationId xmlns:p14="http://schemas.microsoft.com/office/powerpoint/2010/main" val="26598644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4FA-302E-1CB4-E8CC-D21505B18605}"/>
              </a:ext>
            </a:extLst>
          </p:cNvPr>
          <p:cNvSpPr>
            <a:spLocks noGrp="1"/>
          </p:cNvSpPr>
          <p:nvPr>
            <p:ph type="title"/>
          </p:nvPr>
        </p:nvSpPr>
        <p:spPr/>
        <p:txBody>
          <a:bodyPr/>
          <a:lstStyle/>
          <a:p>
            <a:r>
              <a:rPr lang="en-IN" dirty="0"/>
              <a:t>Tuning Levers</a:t>
            </a:r>
          </a:p>
        </p:txBody>
      </p:sp>
      <p:pic>
        <p:nvPicPr>
          <p:cNvPr id="5" name="Content Placeholder 4">
            <a:extLst>
              <a:ext uri="{FF2B5EF4-FFF2-40B4-BE49-F238E27FC236}">
                <a16:creationId xmlns:a16="http://schemas.microsoft.com/office/drawing/2014/main" id="{6113F7BA-436B-D7B5-9A3C-1178CF340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438"/>
            <a:ext cx="10680032" cy="4555520"/>
          </a:xfrm>
        </p:spPr>
      </p:pic>
    </p:spTree>
    <p:extLst>
      <p:ext uri="{BB962C8B-B14F-4D97-AF65-F5344CB8AC3E}">
        <p14:creationId xmlns:p14="http://schemas.microsoft.com/office/powerpoint/2010/main" val="3748286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A2E2-70AB-67DA-D617-65531A95E9C5}"/>
              </a:ext>
            </a:extLst>
          </p:cNvPr>
          <p:cNvSpPr>
            <a:spLocks noGrp="1"/>
          </p:cNvSpPr>
          <p:nvPr>
            <p:ph type="title"/>
          </p:nvPr>
        </p:nvSpPr>
        <p:spPr/>
        <p:txBody>
          <a:bodyPr/>
          <a:lstStyle/>
          <a:p>
            <a:r>
              <a:rPr lang="en-IN" dirty="0"/>
              <a:t>Tuning Experiments</a:t>
            </a:r>
          </a:p>
        </p:txBody>
      </p:sp>
      <p:pic>
        <p:nvPicPr>
          <p:cNvPr id="9" name="Content Placeholder 8">
            <a:extLst>
              <a:ext uri="{FF2B5EF4-FFF2-40B4-BE49-F238E27FC236}">
                <a16:creationId xmlns:a16="http://schemas.microsoft.com/office/drawing/2014/main" id="{1CBD3294-AE13-C41A-6A0F-71E8E0384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284" y="1615283"/>
            <a:ext cx="10628199" cy="4593012"/>
          </a:xfrm>
        </p:spPr>
      </p:pic>
    </p:spTree>
    <p:extLst>
      <p:ext uri="{BB962C8B-B14F-4D97-AF65-F5344CB8AC3E}">
        <p14:creationId xmlns:p14="http://schemas.microsoft.com/office/powerpoint/2010/main" val="1436170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9D82-31E1-868F-2E53-882C6412F9B9}"/>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C13E7270-E44B-74F8-183A-1775E14F23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108" y="683234"/>
            <a:ext cx="10683692" cy="5423947"/>
          </a:xfrm>
        </p:spPr>
      </p:pic>
    </p:spTree>
    <p:extLst>
      <p:ext uri="{BB962C8B-B14F-4D97-AF65-F5344CB8AC3E}">
        <p14:creationId xmlns:p14="http://schemas.microsoft.com/office/powerpoint/2010/main" val="654429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9FCA-1CDC-1387-66EE-3941D8C78B6C}"/>
              </a:ext>
            </a:extLst>
          </p:cNvPr>
          <p:cNvSpPr>
            <a:spLocks noGrp="1"/>
          </p:cNvSpPr>
          <p:nvPr>
            <p:ph type="title"/>
          </p:nvPr>
        </p:nvSpPr>
        <p:spPr/>
        <p:txBody>
          <a:bodyPr/>
          <a:lstStyle/>
          <a:p>
            <a:r>
              <a:rPr lang="en-IN" dirty="0"/>
              <a:t>Batch Size</a:t>
            </a:r>
          </a:p>
        </p:txBody>
      </p:sp>
      <p:pic>
        <p:nvPicPr>
          <p:cNvPr id="5" name="Content Placeholder 4">
            <a:extLst>
              <a:ext uri="{FF2B5EF4-FFF2-40B4-BE49-F238E27FC236}">
                <a16:creationId xmlns:a16="http://schemas.microsoft.com/office/drawing/2014/main" id="{B159BBA0-2312-49DB-19D6-F7F8546F4A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10824411" cy="4565733"/>
          </a:xfrm>
        </p:spPr>
      </p:pic>
    </p:spTree>
    <p:extLst>
      <p:ext uri="{BB962C8B-B14F-4D97-AF65-F5344CB8AC3E}">
        <p14:creationId xmlns:p14="http://schemas.microsoft.com/office/powerpoint/2010/main" val="2032282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007B-B631-5BC4-6D7B-0DA1CC6F138B}"/>
              </a:ext>
            </a:extLst>
          </p:cNvPr>
          <p:cNvSpPr>
            <a:spLocks noGrp="1"/>
          </p:cNvSpPr>
          <p:nvPr>
            <p:ph type="title"/>
          </p:nvPr>
        </p:nvSpPr>
        <p:spPr/>
        <p:txBody>
          <a:bodyPr/>
          <a:lstStyle/>
          <a:p>
            <a:r>
              <a:rPr lang="en-IN" dirty="0"/>
              <a:t>Epochs</a:t>
            </a:r>
          </a:p>
        </p:txBody>
      </p:sp>
      <p:pic>
        <p:nvPicPr>
          <p:cNvPr id="5" name="Content Placeholder 4">
            <a:extLst>
              <a:ext uri="{FF2B5EF4-FFF2-40B4-BE49-F238E27FC236}">
                <a16:creationId xmlns:a16="http://schemas.microsoft.com/office/drawing/2014/main" id="{404E7D03-2C86-0483-9359-BAC9398CC6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072" y="1457066"/>
            <a:ext cx="10680495" cy="4622892"/>
          </a:xfrm>
        </p:spPr>
      </p:pic>
    </p:spTree>
    <p:extLst>
      <p:ext uri="{BB962C8B-B14F-4D97-AF65-F5344CB8AC3E}">
        <p14:creationId xmlns:p14="http://schemas.microsoft.com/office/powerpoint/2010/main" val="257893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BD15-BB5C-FC6C-A255-870DAD1762F3}"/>
              </a:ext>
            </a:extLst>
          </p:cNvPr>
          <p:cNvSpPr>
            <a:spLocks noGrp="1"/>
          </p:cNvSpPr>
          <p:nvPr>
            <p:ph type="title"/>
          </p:nvPr>
        </p:nvSpPr>
        <p:spPr>
          <a:xfrm>
            <a:off x="838200" y="365126"/>
            <a:ext cx="10515600" cy="315912"/>
          </a:xfrm>
        </p:spPr>
        <p:txBody>
          <a:bodyPr>
            <a:normAutofit fontScale="90000"/>
          </a:bodyPr>
          <a:lstStyle/>
          <a:p>
            <a:r>
              <a:rPr lang="en-IN" dirty="0"/>
              <a:t>Difference</a:t>
            </a:r>
          </a:p>
        </p:txBody>
      </p:sp>
      <p:pic>
        <p:nvPicPr>
          <p:cNvPr id="5" name="Content Placeholder 4">
            <a:extLst>
              <a:ext uri="{FF2B5EF4-FFF2-40B4-BE49-F238E27FC236}">
                <a16:creationId xmlns:a16="http://schemas.microsoft.com/office/drawing/2014/main" id="{932A624C-A327-A0CA-6A8A-9CA628332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98358"/>
            <a:ext cx="10663989" cy="5278605"/>
          </a:xfrm>
        </p:spPr>
      </p:pic>
    </p:spTree>
    <p:extLst>
      <p:ext uri="{BB962C8B-B14F-4D97-AF65-F5344CB8AC3E}">
        <p14:creationId xmlns:p14="http://schemas.microsoft.com/office/powerpoint/2010/main" val="3348567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42C5-FCCB-CB89-5CCB-A13797592CCA}"/>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E0D6326A-EE03-5B85-2FCA-CEBB47C740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599825"/>
            <a:ext cx="10904621" cy="5672638"/>
          </a:xfrm>
        </p:spPr>
      </p:pic>
    </p:spTree>
    <p:extLst>
      <p:ext uri="{BB962C8B-B14F-4D97-AF65-F5344CB8AC3E}">
        <p14:creationId xmlns:p14="http://schemas.microsoft.com/office/powerpoint/2010/main" val="495018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8FFE-03D2-6154-E6C4-B4109E3090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E7B1CB-CDC5-CA14-4B08-A6EE28216B1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7172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FD4D-FFBD-7E56-35AE-F0899DA776EB}"/>
              </a:ext>
            </a:extLst>
          </p:cNvPr>
          <p:cNvSpPr>
            <a:spLocks noGrp="1"/>
          </p:cNvSpPr>
          <p:nvPr>
            <p:ph type="title"/>
          </p:nvPr>
        </p:nvSpPr>
        <p:spPr>
          <a:xfrm>
            <a:off x="838200" y="365126"/>
            <a:ext cx="10515600" cy="315911"/>
          </a:xfrm>
        </p:spPr>
        <p:txBody>
          <a:bodyPr>
            <a:normAutofit fontScale="90000"/>
          </a:bodyPr>
          <a:lstStyle/>
          <a:p>
            <a:br>
              <a:rPr lang="en-IN" dirty="0"/>
            </a:br>
            <a:endParaRPr lang="en-IN" dirty="0"/>
          </a:p>
        </p:txBody>
      </p:sp>
      <p:sp>
        <p:nvSpPr>
          <p:cNvPr id="3" name="Content Placeholder 2">
            <a:extLst>
              <a:ext uri="{FF2B5EF4-FFF2-40B4-BE49-F238E27FC236}">
                <a16:creationId xmlns:a16="http://schemas.microsoft.com/office/drawing/2014/main" id="{23510533-1A13-7FEA-E014-2F8BDB119C89}"/>
              </a:ext>
            </a:extLst>
          </p:cNvPr>
          <p:cNvSpPr>
            <a:spLocks noGrp="1"/>
          </p:cNvSpPr>
          <p:nvPr>
            <p:ph idx="1"/>
          </p:nvPr>
        </p:nvSpPr>
        <p:spPr>
          <a:xfrm>
            <a:off x="838200" y="657726"/>
            <a:ext cx="10515600" cy="5519237"/>
          </a:xfrm>
        </p:spPr>
        <p:txBody>
          <a:bodyPr/>
          <a:lstStyle/>
          <a:p>
            <a:pPr marL="0" indent="0">
              <a:buNone/>
            </a:pPr>
            <a:r>
              <a:rPr lang="en-IN" dirty="0"/>
              <a:t>Back propagation allows us to adjust all the weights at the same time</a:t>
            </a:r>
          </a:p>
        </p:txBody>
      </p:sp>
      <p:pic>
        <p:nvPicPr>
          <p:cNvPr id="7" name="Picture 6">
            <a:extLst>
              <a:ext uri="{FF2B5EF4-FFF2-40B4-BE49-F238E27FC236}">
                <a16:creationId xmlns:a16="http://schemas.microsoft.com/office/drawing/2014/main" id="{A3AE56E7-301F-976E-D0D0-207C11399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74820"/>
            <a:ext cx="10647947" cy="5783179"/>
          </a:xfrm>
          <a:prstGeom prst="rect">
            <a:avLst/>
          </a:prstGeom>
        </p:spPr>
      </p:pic>
    </p:spTree>
    <p:extLst>
      <p:ext uri="{BB962C8B-B14F-4D97-AF65-F5344CB8AC3E}">
        <p14:creationId xmlns:p14="http://schemas.microsoft.com/office/powerpoint/2010/main" val="2060048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TotalTime>
  <Words>1588</Words>
  <Application>Microsoft Office PowerPoint</Application>
  <PresentationFormat>Widescreen</PresentationFormat>
  <Paragraphs>199</Paragraphs>
  <Slides>81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-apple-system</vt:lpstr>
      <vt:lpstr>Arial</vt:lpstr>
      <vt:lpstr>Calibri</vt:lpstr>
      <vt:lpstr>Calibri Light</vt:lpstr>
      <vt:lpstr>Office Theme</vt:lpstr>
      <vt:lpstr>Deep Learning </vt:lpstr>
      <vt:lpstr>Artificial Neural Network</vt:lpstr>
      <vt:lpstr>Activation Function Forms</vt:lpstr>
      <vt:lpstr>Graphs : </vt:lpstr>
      <vt:lpstr> </vt:lpstr>
      <vt:lpstr> </vt:lpstr>
      <vt:lpstr>Gradient Descent</vt:lpstr>
      <vt:lpstr>Difference</vt:lpstr>
      <vt:lpstr> </vt:lpstr>
      <vt:lpstr>Convolutional Neural Network (CNN)</vt:lpstr>
      <vt:lpstr> </vt:lpstr>
      <vt:lpstr> </vt:lpstr>
      <vt:lpstr> </vt:lpstr>
      <vt:lpstr>Step 1 : Convolution</vt:lpstr>
      <vt:lpstr> </vt:lpstr>
      <vt:lpstr> </vt:lpstr>
      <vt:lpstr> </vt:lpstr>
      <vt:lpstr>Step 1 : b) : ReLU Layer (Rectified Linear unit)</vt:lpstr>
      <vt:lpstr>Step 2 : Max Pooling</vt:lpstr>
      <vt:lpstr> </vt:lpstr>
      <vt:lpstr> </vt:lpstr>
      <vt:lpstr> </vt:lpstr>
      <vt:lpstr>Step 3 : Flattening</vt:lpstr>
      <vt:lpstr> </vt:lpstr>
      <vt:lpstr> </vt:lpstr>
      <vt:lpstr>Step 4 : Full Connection</vt:lpstr>
      <vt:lpstr>Summary</vt:lpstr>
      <vt:lpstr>Softmax and Cross Entropy</vt:lpstr>
      <vt:lpstr> </vt:lpstr>
      <vt:lpstr> </vt:lpstr>
      <vt:lpstr>Neural Networks</vt:lpstr>
      <vt:lpstr>Types of Learning</vt:lpstr>
      <vt:lpstr>Things to consider</vt:lpstr>
      <vt:lpstr>Perceptrons</vt:lpstr>
      <vt:lpstr>Sigmoid neuron</vt:lpstr>
      <vt:lpstr>Bias</vt:lpstr>
      <vt:lpstr>ReLU</vt:lpstr>
      <vt:lpstr>Back propogation</vt:lpstr>
      <vt:lpstr>Deep Learning and Neural networks</vt:lpstr>
      <vt:lpstr>Intro</vt:lpstr>
      <vt:lpstr>Linear Regression</vt:lpstr>
      <vt:lpstr>Logistic Regression</vt:lpstr>
      <vt:lpstr> </vt:lpstr>
      <vt:lpstr>Perceptron</vt:lpstr>
      <vt:lpstr>PowerPoint Presentation</vt:lpstr>
      <vt:lpstr>ANN</vt:lpstr>
      <vt:lpstr>ANN working</vt:lpstr>
      <vt:lpstr> </vt:lpstr>
      <vt:lpstr>Vectors</vt:lpstr>
      <vt:lpstr>Input preprocessing</vt:lpstr>
      <vt:lpstr>Hidden Layers</vt:lpstr>
      <vt:lpstr>Weights and Biases Overview</vt:lpstr>
      <vt:lpstr>Weights and Biases for a layer</vt:lpstr>
      <vt:lpstr> </vt:lpstr>
      <vt:lpstr> </vt:lpstr>
      <vt:lpstr> </vt:lpstr>
      <vt:lpstr> </vt:lpstr>
      <vt:lpstr> </vt:lpstr>
      <vt:lpstr>Splitting input</vt:lpstr>
      <vt:lpstr>Model Architectures and Hyper Parameters</vt:lpstr>
      <vt:lpstr>Weights Initialization</vt:lpstr>
      <vt:lpstr> </vt:lpstr>
      <vt:lpstr> </vt:lpstr>
      <vt:lpstr> </vt:lpstr>
      <vt:lpstr>Back propagation</vt:lpstr>
      <vt:lpstr>Gradient descent process</vt:lpstr>
      <vt:lpstr>Batch</vt:lpstr>
      <vt:lpstr>Epoch</vt:lpstr>
      <vt:lpstr> </vt:lpstr>
      <vt:lpstr>ANN model</vt:lpstr>
      <vt:lpstr> </vt:lpstr>
      <vt:lpstr>Optimizing for Inference</vt:lpstr>
      <vt:lpstr>Optimizing for Training</vt:lpstr>
      <vt:lpstr>Preparing for Tuning</vt:lpstr>
      <vt:lpstr>Tuning Levers</vt:lpstr>
      <vt:lpstr>Tuning Experiments</vt:lpstr>
      <vt:lpstr> </vt:lpstr>
      <vt:lpstr>Batch Size</vt:lpstr>
      <vt:lpstr>Epochs</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dc:title>
  <dc:creator>32321_ABHISHEK_22_23</dc:creator>
  <cp:lastModifiedBy>32321_ABHISHEK_22_23</cp:lastModifiedBy>
  <cp:revision>24</cp:revision>
  <dcterms:created xsi:type="dcterms:W3CDTF">2022-11-22T02:14:40Z</dcterms:created>
  <dcterms:modified xsi:type="dcterms:W3CDTF">2022-11-23T06:26:40Z</dcterms:modified>
</cp:coreProperties>
</file>